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19"/>
  </p:notesMasterIdLst>
  <p:sldIdLst>
    <p:sldId id="256" r:id="rId2"/>
    <p:sldId id="293" r:id="rId3"/>
    <p:sldId id="257" r:id="rId4"/>
    <p:sldId id="294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4" r:id="rId16"/>
    <p:sldId id="315" r:id="rId17"/>
    <p:sldId id="31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26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18" autoAdjust="0"/>
  </p:normalViewPr>
  <p:slideViewPr>
    <p:cSldViewPr>
      <p:cViewPr>
        <p:scale>
          <a:sx n="89" d="100"/>
          <a:sy n="89" d="100"/>
        </p:scale>
        <p:origin x="-2274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94ADDE-D62B-45CC-951D-6565949F51A5}" type="doc">
      <dgm:prSet loTypeId="urn:microsoft.com/office/officeart/2005/8/layout/vList6" loCatId="list" qsTypeId="urn:microsoft.com/office/officeart/2005/8/quickstyle/simple3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308ECF43-1CA4-4044-9608-A9D2CC887544}">
      <dgm:prSet phldrT="[Текст]"/>
      <dgm:spPr/>
      <dgm:t>
        <a:bodyPr/>
        <a:lstStyle/>
        <a:p>
          <a:r>
            <a:rPr lang="en-US" dirty="0"/>
            <a:t>WHO?</a:t>
          </a:r>
          <a:endParaRPr lang="ru-RU" dirty="0"/>
        </a:p>
      </dgm:t>
    </dgm:pt>
    <dgm:pt modelId="{74BB7E44-0B7A-4B39-BB20-EE442768CAC6}" type="parTrans" cxnId="{F9AED386-5727-47C5-A9A9-5334DF5F6D0A}">
      <dgm:prSet/>
      <dgm:spPr/>
      <dgm:t>
        <a:bodyPr/>
        <a:lstStyle/>
        <a:p>
          <a:endParaRPr lang="ru-RU"/>
        </a:p>
      </dgm:t>
    </dgm:pt>
    <dgm:pt modelId="{BAF0E673-1EAF-4365-B8C5-D2721502B017}" type="sibTrans" cxnId="{F9AED386-5727-47C5-A9A9-5334DF5F6D0A}">
      <dgm:prSet/>
      <dgm:spPr/>
      <dgm:t>
        <a:bodyPr/>
        <a:lstStyle/>
        <a:p>
          <a:endParaRPr lang="ru-RU"/>
        </a:p>
      </dgm:t>
    </dgm:pt>
    <dgm:pt modelId="{A6EC238E-FD33-41B2-9341-B00502FC42D6}">
      <dgm:prSet phldrT="[Текст]"/>
      <dgm:spPr/>
      <dgm:t>
        <a:bodyPr/>
        <a:lstStyle/>
        <a:p>
          <a:r>
            <a:rPr lang="en-US" dirty="0"/>
            <a:t>Who's the presenter?</a:t>
          </a:r>
          <a:endParaRPr lang="ru-RU" dirty="0"/>
        </a:p>
      </dgm:t>
    </dgm:pt>
    <dgm:pt modelId="{EC200E86-CB35-484E-B86D-BC595071FAEC}" type="parTrans" cxnId="{0ADFE600-8480-4D96-8081-C0F9F248BE50}">
      <dgm:prSet/>
      <dgm:spPr/>
      <dgm:t>
        <a:bodyPr/>
        <a:lstStyle/>
        <a:p>
          <a:endParaRPr lang="ru-RU"/>
        </a:p>
      </dgm:t>
    </dgm:pt>
    <dgm:pt modelId="{0AB50743-C3DE-4CFB-89C7-15D54560808A}" type="sibTrans" cxnId="{0ADFE600-8480-4D96-8081-C0F9F248BE50}">
      <dgm:prSet/>
      <dgm:spPr/>
      <dgm:t>
        <a:bodyPr/>
        <a:lstStyle/>
        <a:p>
          <a:endParaRPr lang="ru-RU"/>
        </a:p>
      </dgm:t>
    </dgm:pt>
    <dgm:pt modelId="{D3813EBB-4350-4372-8E22-C59E5B6F124B}">
      <dgm:prSet phldrT="[Текст]"/>
      <dgm:spPr/>
      <dgm:t>
        <a:bodyPr/>
        <a:lstStyle/>
        <a:p>
          <a:r>
            <a:rPr lang="en-US" dirty="0"/>
            <a:t>  WHY?</a:t>
          </a:r>
          <a:endParaRPr lang="ru-RU" dirty="0"/>
        </a:p>
      </dgm:t>
    </dgm:pt>
    <dgm:pt modelId="{72B9B1DB-5907-4297-910B-93F930BD4943}" type="parTrans" cxnId="{49F57A7C-594C-4B57-BB5D-E88DA621ABA2}">
      <dgm:prSet/>
      <dgm:spPr/>
      <dgm:t>
        <a:bodyPr/>
        <a:lstStyle/>
        <a:p>
          <a:endParaRPr lang="ru-RU"/>
        </a:p>
      </dgm:t>
    </dgm:pt>
    <dgm:pt modelId="{FDCD34E4-9734-4406-908B-D1D622CE4656}" type="sibTrans" cxnId="{49F57A7C-594C-4B57-BB5D-E88DA621ABA2}">
      <dgm:prSet/>
      <dgm:spPr/>
      <dgm:t>
        <a:bodyPr/>
        <a:lstStyle/>
        <a:p>
          <a:endParaRPr lang="ru-RU"/>
        </a:p>
      </dgm:t>
    </dgm:pt>
    <dgm:pt modelId="{14E0BA3B-A813-4700-A232-8E1A4634D681}">
      <dgm:prSet phldrT="[Текст]"/>
      <dgm:spPr/>
      <dgm:t>
        <a:bodyPr/>
        <a:lstStyle/>
        <a:p>
          <a:r>
            <a:rPr lang="en-US" dirty="0"/>
            <a:t>Why are we all here?</a:t>
          </a:r>
          <a:endParaRPr lang="ru-RU" dirty="0"/>
        </a:p>
      </dgm:t>
    </dgm:pt>
    <dgm:pt modelId="{E962ECB3-6628-4CE4-8ED3-AAE11539A870}" type="parTrans" cxnId="{33859822-E3A6-444B-87DC-A8FDEC2E24D4}">
      <dgm:prSet/>
      <dgm:spPr/>
      <dgm:t>
        <a:bodyPr/>
        <a:lstStyle/>
        <a:p>
          <a:endParaRPr lang="ru-RU"/>
        </a:p>
      </dgm:t>
    </dgm:pt>
    <dgm:pt modelId="{A25B6924-05B6-4280-8FD3-44BDCC555C8F}" type="sibTrans" cxnId="{33859822-E3A6-444B-87DC-A8FDEC2E24D4}">
      <dgm:prSet/>
      <dgm:spPr/>
      <dgm:t>
        <a:bodyPr/>
        <a:lstStyle/>
        <a:p>
          <a:endParaRPr lang="ru-RU"/>
        </a:p>
      </dgm:t>
    </dgm:pt>
    <dgm:pt modelId="{31004D79-54F3-4BEE-80C6-ABF8C3898665}">
      <dgm:prSet phldrT="[Текст]"/>
      <dgm:spPr/>
      <dgm:t>
        <a:bodyPr/>
        <a:lstStyle/>
        <a:p>
          <a:r>
            <a:rPr lang="en-US" dirty="0"/>
            <a:t>WHAT?</a:t>
          </a:r>
          <a:endParaRPr lang="ru-RU" dirty="0"/>
        </a:p>
      </dgm:t>
    </dgm:pt>
    <dgm:pt modelId="{6E5DF70C-83C2-4CAE-AEA9-FF1D52E0A2F6}" type="parTrans" cxnId="{CFA9C501-EF16-4B00-A417-B220BEC7A9F1}">
      <dgm:prSet/>
      <dgm:spPr/>
      <dgm:t>
        <a:bodyPr/>
        <a:lstStyle/>
        <a:p>
          <a:endParaRPr lang="ru-RU"/>
        </a:p>
      </dgm:t>
    </dgm:pt>
    <dgm:pt modelId="{5B910CA1-B5E7-4CAC-BF37-9327D047E116}" type="sibTrans" cxnId="{CFA9C501-EF16-4B00-A417-B220BEC7A9F1}">
      <dgm:prSet/>
      <dgm:spPr/>
      <dgm:t>
        <a:bodyPr/>
        <a:lstStyle/>
        <a:p>
          <a:endParaRPr lang="ru-RU"/>
        </a:p>
      </dgm:t>
    </dgm:pt>
    <dgm:pt modelId="{19830076-A401-4ECB-9031-DD1FCC6E8C00}">
      <dgm:prSet phldrT="[Текст]"/>
      <dgm:spPr/>
      <dgm:t>
        <a:bodyPr/>
        <a:lstStyle/>
        <a:p>
          <a:r>
            <a:rPr lang="en-US" dirty="0"/>
            <a:t>HOW?</a:t>
          </a:r>
          <a:endParaRPr lang="ru-RU" dirty="0"/>
        </a:p>
      </dgm:t>
    </dgm:pt>
    <dgm:pt modelId="{9746C4DC-E58B-4127-B897-307EE7EC058D}" type="parTrans" cxnId="{4DB60C4A-1A82-40F0-B284-AAED22369E56}">
      <dgm:prSet/>
      <dgm:spPr/>
      <dgm:t>
        <a:bodyPr/>
        <a:lstStyle/>
        <a:p>
          <a:endParaRPr lang="ru-RU"/>
        </a:p>
      </dgm:t>
    </dgm:pt>
    <dgm:pt modelId="{9F0CE3D6-6716-418B-83C8-20CCCD5633B2}" type="sibTrans" cxnId="{4DB60C4A-1A82-40F0-B284-AAED22369E56}">
      <dgm:prSet/>
      <dgm:spPr/>
      <dgm:t>
        <a:bodyPr/>
        <a:lstStyle/>
        <a:p>
          <a:endParaRPr lang="ru-RU"/>
        </a:p>
      </dgm:t>
    </dgm:pt>
    <dgm:pt modelId="{6D8EBE5F-1A30-42C4-83DF-A6E4B9EC5C5A}">
      <dgm:prSet/>
      <dgm:spPr/>
      <dgm:t>
        <a:bodyPr/>
        <a:lstStyle/>
        <a:p>
          <a:r>
            <a:rPr lang="en-US"/>
            <a:t>What are you going to talk about?</a:t>
          </a:r>
          <a:endParaRPr lang="ru-RU"/>
        </a:p>
      </dgm:t>
    </dgm:pt>
    <dgm:pt modelId="{826FA5E9-3B05-49BB-8C37-2C641A2AF2A7}" type="parTrans" cxnId="{7483D9B9-9EC6-46B4-A939-71951AE14A0B}">
      <dgm:prSet/>
      <dgm:spPr/>
      <dgm:t>
        <a:bodyPr/>
        <a:lstStyle/>
        <a:p>
          <a:endParaRPr lang="ru-RU"/>
        </a:p>
      </dgm:t>
    </dgm:pt>
    <dgm:pt modelId="{A9D9F160-3447-400F-814F-73A3863C866B}" type="sibTrans" cxnId="{7483D9B9-9EC6-46B4-A939-71951AE14A0B}">
      <dgm:prSet/>
      <dgm:spPr/>
      <dgm:t>
        <a:bodyPr/>
        <a:lstStyle/>
        <a:p>
          <a:endParaRPr lang="ru-RU"/>
        </a:p>
      </dgm:t>
    </dgm:pt>
    <dgm:pt modelId="{A2229E84-7B3A-41F7-B164-D0A30A1C9F07}">
      <dgm:prSet/>
      <dgm:spPr/>
      <dgm:t>
        <a:bodyPr/>
        <a:lstStyle/>
        <a:p>
          <a:r>
            <a:rPr lang="en-US" dirty="0"/>
            <a:t>How am I  going to organize the presentation?</a:t>
          </a:r>
          <a:endParaRPr lang="ru-RU" dirty="0"/>
        </a:p>
      </dgm:t>
    </dgm:pt>
    <dgm:pt modelId="{29FF7B71-FBE1-4F00-9BAB-4D25FB8428D1}" type="parTrans" cxnId="{E0757ADF-5B46-4CEF-93AC-FE1636EA052E}">
      <dgm:prSet/>
      <dgm:spPr/>
      <dgm:t>
        <a:bodyPr/>
        <a:lstStyle/>
        <a:p>
          <a:endParaRPr lang="ru-RU"/>
        </a:p>
      </dgm:t>
    </dgm:pt>
    <dgm:pt modelId="{B8F05B8A-68E9-4EFD-958A-BCC2FF259097}" type="sibTrans" cxnId="{E0757ADF-5B46-4CEF-93AC-FE1636EA052E}">
      <dgm:prSet/>
      <dgm:spPr/>
      <dgm:t>
        <a:bodyPr/>
        <a:lstStyle/>
        <a:p>
          <a:endParaRPr lang="ru-RU"/>
        </a:p>
      </dgm:t>
    </dgm:pt>
    <dgm:pt modelId="{A4E45AAC-69B6-4DC3-A1E2-133795971419}" type="pres">
      <dgm:prSet presAssocID="{FE94ADDE-D62B-45CC-951D-6565949F51A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DB8EF9-6685-42B4-A605-3E98571C6858}" type="pres">
      <dgm:prSet presAssocID="{308ECF43-1CA4-4044-9608-A9D2CC887544}" presName="linNode" presStyleCnt="0"/>
      <dgm:spPr/>
    </dgm:pt>
    <dgm:pt modelId="{CCA0C61F-7F54-4CCC-A33A-AE0B431BE194}" type="pres">
      <dgm:prSet presAssocID="{308ECF43-1CA4-4044-9608-A9D2CC887544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9F6062-C0B3-4A41-B55E-42AD66F45A64}" type="pres">
      <dgm:prSet presAssocID="{308ECF43-1CA4-4044-9608-A9D2CC887544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22590-F460-4861-9BF1-CA71D10C2E2B}" type="pres">
      <dgm:prSet presAssocID="{BAF0E673-1EAF-4365-B8C5-D2721502B017}" presName="spacing" presStyleCnt="0"/>
      <dgm:spPr/>
    </dgm:pt>
    <dgm:pt modelId="{A5D51006-123F-46B2-9E3B-85D4B690BF15}" type="pres">
      <dgm:prSet presAssocID="{D3813EBB-4350-4372-8E22-C59E5B6F124B}" presName="linNode" presStyleCnt="0"/>
      <dgm:spPr/>
    </dgm:pt>
    <dgm:pt modelId="{13E5E1FA-6311-4329-9E3B-70E2D73BB204}" type="pres">
      <dgm:prSet presAssocID="{D3813EBB-4350-4372-8E22-C59E5B6F124B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2546C-0774-4F62-8BF8-C6F94CC2E67D}" type="pres">
      <dgm:prSet presAssocID="{D3813EBB-4350-4372-8E22-C59E5B6F124B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1E4208-1029-49A1-83B1-ED7D18CD568E}" type="pres">
      <dgm:prSet presAssocID="{FDCD34E4-9734-4406-908B-D1D622CE4656}" presName="spacing" presStyleCnt="0"/>
      <dgm:spPr/>
    </dgm:pt>
    <dgm:pt modelId="{296280DD-528D-43C7-A406-ED61E1986EE4}" type="pres">
      <dgm:prSet presAssocID="{31004D79-54F3-4BEE-80C6-ABF8C3898665}" presName="linNode" presStyleCnt="0"/>
      <dgm:spPr/>
    </dgm:pt>
    <dgm:pt modelId="{B80810E9-A20F-4819-9A35-486733C7794E}" type="pres">
      <dgm:prSet presAssocID="{31004D79-54F3-4BEE-80C6-ABF8C3898665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353E33-E681-44FC-8AF5-81F91633B871}" type="pres">
      <dgm:prSet presAssocID="{31004D79-54F3-4BEE-80C6-ABF8C3898665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465B0-6450-49ED-A662-A86A051D1EE5}" type="pres">
      <dgm:prSet presAssocID="{5B910CA1-B5E7-4CAC-BF37-9327D047E116}" presName="spacing" presStyleCnt="0"/>
      <dgm:spPr/>
    </dgm:pt>
    <dgm:pt modelId="{8C87C142-ADA8-4031-94CD-C4EA330248DF}" type="pres">
      <dgm:prSet presAssocID="{19830076-A401-4ECB-9031-DD1FCC6E8C00}" presName="linNode" presStyleCnt="0"/>
      <dgm:spPr/>
    </dgm:pt>
    <dgm:pt modelId="{39F3AA81-CA57-4B55-AC27-6ED50099A711}" type="pres">
      <dgm:prSet presAssocID="{19830076-A401-4ECB-9031-DD1FCC6E8C00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14DB29-E187-4E20-AEBF-4BC1D065C19F}" type="pres">
      <dgm:prSet presAssocID="{19830076-A401-4ECB-9031-DD1FCC6E8C00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5D9335-09CF-4DAD-BF2B-09BB2D2C90E9}" type="presOf" srcId="{308ECF43-1CA4-4044-9608-A9D2CC887544}" destId="{CCA0C61F-7F54-4CCC-A33A-AE0B431BE194}" srcOrd="0" destOrd="0" presId="urn:microsoft.com/office/officeart/2005/8/layout/vList6"/>
    <dgm:cxn modelId="{CFA9C501-EF16-4B00-A417-B220BEC7A9F1}" srcId="{FE94ADDE-D62B-45CC-951D-6565949F51A5}" destId="{31004D79-54F3-4BEE-80C6-ABF8C3898665}" srcOrd="2" destOrd="0" parTransId="{6E5DF70C-83C2-4CAE-AEA9-FF1D52E0A2F6}" sibTransId="{5B910CA1-B5E7-4CAC-BF37-9327D047E116}"/>
    <dgm:cxn modelId="{1C5187AE-BDBE-4C1D-A97A-8A0A6CDB35AC}" type="presOf" srcId="{19830076-A401-4ECB-9031-DD1FCC6E8C00}" destId="{39F3AA81-CA57-4B55-AC27-6ED50099A711}" srcOrd="0" destOrd="0" presId="urn:microsoft.com/office/officeart/2005/8/layout/vList6"/>
    <dgm:cxn modelId="{F9AED386-5727-47C5-A9A9-5334DF5F6D0A}" srcId="{FE94ADDE-D62B-45CC-951D-6565949F51A5}" destId="{308ECF43-1CA4-4044-9608-A9D2CC887544}" srcOrd="0" destOrd="0" parTransId="{74BB7E44-0B7A-4B39-BB20-EE442768CAC6}" sibTransId="{BAF0E673-1EAF-4365-B8C5-D2721502B017}"/>
    <dgm:cxn modelId="{0ADFE600-8480-4D96-8081-C0F9F248BE50}" srcId="{308ECF43-1CA4-4044-9608-A9D2CC887544}" destId="{A6EC238E-FD33-41B2-9341-B00502FC42D6}" srcOrd="0" destOrd="0" parTransId="{EC200E86-CB35-484E-B86D-BC595071FAEC}" sibTransId="{0AB50743-C3DE-4CFB-89C7-15D54560808A}"/>
    <dgm:cxn modelId="{788967C7-E628-4910-A3B5-E990EBBE924C}" type="presOf" srcId="{A2229E84-7B3A-41F7-B164-D0A30A1C9F07}" destId="{DE14DB29-E187-4E20-AEBF-4BC1D065C19F}" srcOrd="0" destOrd="0" presId="urn:microsoft.com/office/officeart/2005/8/layout/vList6"/>
    <dgm:cxn modelId="{49F57A7C-594C-4B57-BB5D-E88DA621ABA2}" srcId="{FE94ADDE-D62B-45CC-951D-6565949F51A5}" destId="{D3813EBB-4350-4372-8E22-C59E5B6F124B}" srcOrd="1" destOrd="0" parTransId="{72B9B1DB-5907-4297-910B-93F930BD4943}" sibTransId="{FDCD34E4-9734-4406-908B-D1D622CE4656}"/>
    <dgm:cxn modelId="{601C506B-B5F4-45B8-B4E3-D16F937F9B5B}" type="presOf" srcId="{D3813EBB-4350-4372-8E22-C59E5B6F124B}" destId="{13E5E1FA-6311-4329-9E3B-70E2D73BB204}" srcOrd="0" destOrd="0" presId="urn:microsoft.com/office/officeart/2005/8/layout/vList6"/>
    <dgm:cxn modelId="{B1359D52-7ED9-4E28-80A6-4B0594311C2B}" type="presOf" srcId="{14E0BA3B-A813-4700-A232-8E1A4634D681}" destId="{3762546C-0774-4F62-8BF8-C6F94CC2E67D}" srcOrd="0" destOrd="0" presId="urn:microsoft.com/office/officeart/2005/8/layout/vList6"/>
    <dgm:cxn modelId="{33859822-E3A6-444B-87DC-A8FDEC2E24D4}" srcId="{D3813EBB-4350-4372-8E22-C59E5B6F124B}" destId="{14E0BA3B-A813-4700-A232-8E1A4634D681}" srcOrd="0" destOrd="0" parTransId="{E962ECB3-6628-4CE4-8ED3-AAE11539A870}" sibTransId="{A25B6924-05B6-4280-8FD3-44BDCC555C8F}"/>
    <dgm:cxn modelId="{E0757ADF-5B46-4CEF-93AC-FE1636EA052E}" srcId="{19830076-A401-4ECB-9031-DD1FCC6E8C00}" destId="{A2229E84-7B3A-41F7-B164-D0A30A1C9F07}" srcOrd="0" destOrd="0" parTransId="{29FF7B71-FBE1-4F00-9BAB-4D25FB8428D1}" sibTransId="{B8F05B8A-68E9-4EFD-958A-BCC2FF259097}"/>
    <dgm:cxn modelId="{4DB60C4A-1A82-40F0-B284-AAED22369E56}" srcId="{FE94ADDE-D62B-45CC-951D-6565949F51A5}" destId="{19830076-A401-4ECB-9031-DD1FCC6E8C00}" srcOrd="3" destOrd="0" parTransId="{9746C4DC-E58B-4127-B897-307EE7EC058D}" sibTransId="{9F0CE3D6-6716-418B-83C8-20CCCD5633B2}"/>
    <dgm:cxn modelId="{9776F3B5-534E-4258-93EB-E27A8F94F9C5}" type="presOf" srcId="{A6EC238E-FD33-41B2-9341-B00502FC42D6}" destId="{F69F6062-C0B3-4A41-B55E-42AD66F45A64}" srcOrd="0" destOrd="0" presId="urn:microsoft.com/office/officeart/2005/8/layout/vList6"/>
    <dgm:cxn modelId="{7483D9B9-9EC6-46B4-A939-71951AE14A0B}" srcId="{31004D79-54F3-4BEE-80C6-ABF8C3898665}" destId="{6D8EBE5F-1A30-42C4-83DF-A6E4B9EC5C5A}" srcOrd="0" destOrd="0" parTransId="{826FA5E9-3B05-49BB-8C37-2C641A2AF2A7}" sibTransId="{A9D9F160-3447-400F-814F-73A3863C866B}"/>
    <dgm:cxn modelId="{694D2F92-4408-4320-A5E5-79E033C5774D}" type="presOf" srcId="{6D8EBE5F-1A30-42C4-83DF-A6E4B9EC5C5A}" destId="{72353E33-E681-44FC-8AF5-81F91633B871}" srcOrd="0" destOrd="0" presId="urn:microsoft.com/office/officeart/2005/8/layout/vList6"/>
    <dgm:cxn modelId="{7D7C6CC6-3018-4BA9-A8D1-F766E8BAB4FF}" type="presOf" srcId="{31004D79-54F3-4BEE-80C6-ABF8C3898665}" destId="{B80810E9-A20F-4819-9A35-486733C7794E}" srcOrd="0" destOrd="0" presId="urn:microsoft.com/office/officeart/2005/8/layout/vList6"/>
    <dgm:cxn modelId="{002A6D83-74F9-4A3B-A5ED-7D510EAC0F61}" type="presOf" srcId="{FE94ADDE-D62B-45CC-951D-6565949F51A5}" destId="{A4E45AAC-69B6-4DC3-A1E2-133795971419}" srcOrd="0" destOrd="0" presId="urn:microsoft.com/office/officeart/2005/8/layout/vList6"/>
    <dgm:cxn modelId="{FCF99B79-25BE-4BD3-8346-6ABC8AC50B5D}" type="presParOf" srcId="{A4E45AAC-69B6-4DC3-A1E2-133795971419}" destId="{55DB8EF9-6685-42B4-A605-3E98571C6858}" srcOrd="0" destOrd="0" presId="urn:microsoft.com/office/officeart/2005/8/layout/vList6"/>
    <dgm:cxn modelId="{38E50924-31EF-45A1-B976-755BBE73C693}" type="presParOf" srcId="{55DB8EF9-6685-42B4-A605-3E98571C6858}" destId="{CCA0C61F-7F54-4CCC-A33A-AE0B431BE194}" srcOrd="0" destOrd="0" presId="urn:microsoft.com/office/officeart/2005/8/layout/vList6"/>
    <dgm:cxn modelId="{D7336B0D-3102-49B6-9D4A-EB875BBD134E}" type="presParOf" srcId="{55DB8EF9-6685-42B4-A605-3E98571C6858}" destId="{F69F6062-C0B3-4A41-B55E-42AD66F45A64}" srcOrd="1" destOrd="0" presId="urn:microsoft.com/office/officeart/2005/8/layout/vList6"/>
    <dgm:cxn modelId="{35A1703C-8944-4D11-941F-BF1ABBB8EC6D}" type="presParOf" srcId="{A4E45AAC-69B6-4DC3-A1E2-133795971419}" destId="{A6F22590-F460-4861-9BF1-CA71D10C2E2B}" srcOrd="1" destOrd="0" presId="urn:microsoft.com/office/officeart/2005/8/layout/vList6"/>
    <dgm:cxn modelId="{0356AD41-3661-4F5B-ADCF-DBFC0736CD31}" type="presParOf" srcId="{A4E45AAC-69B6-4DC3-A1E2-133795971419}" destId="{A5D51006-123F-46B2-9E3B-85D4B690BF15}" srcOrd="2" destOrd="0" presId="urn:microsoft.com/office/officeart/2005/8/layout/vList6"/>
    <dgm:cxn modelId="{A8248C98-42E5-4E2C-BD9B-AA50480E1224}" type="presParOf" srcId="{A5D51006-123F-46B2-9E3B-85D4B690BF15}" destId="{13E5E1FA-6311-4329-9E3B-70E2D73BB204}" srcOrd="0" destOrd="0" presId="urn:microsoft.com/office/officeart/2005/8/layout/vList6"/>
    <dgm:cxn modelId="{EDE95275-286C-469B-9D6A-B323409F6977}" type="presParOf" srcId="{A5D51006-123F-46B2-9E3B-85D4B690BF15}" destId="{3762546C-0774-4F62-8BF8-C6F94CC2E67D}" srcOrd="1" destOrd="0" presId="urn:microsoft.com/office/officeart/2005/8/layout/vList6"/>
    <dgm:cxn modelId="{043E627A-67A2-4221-90B5-310304834886}" type="presParOf" srcId="{A4E45AAC-69B6-4DC3-A1E2-133795971419}" destId="{861E4208-1029-49A1-83B1-ED7D18CD568E}" srcOrd="3" destOrd="0" presId="urn:microsoft.com/office/officeart/2005/8/layout/vList6"/>
    <dgm:cxn modelId="{1138CC9B-6D40-4C97-8C46-8A840D8B1609}" type="presParOf" srcId="{A4E45AAC-69B6-4DC3-A1E2-133795971419}" destId="{296280DD-528D-43C7-A406-ED61E1986EE4}" srcOrd="4" destOrd="0" presId="urn:microsoft.com/office/officeart/2005/8/layout/vList6"/>
    <dgm:cxn modelId="{C484FB02-947B-45B2-8CDB-579DFB88F833}" type="presParOf" srcId="{296280DD-528D-43C7-A406-ED61E1986EE4}" destId="{B80810E9-A20F-4819-9A35-486733C7794E}" srcOrd="0" destOrd="0" presId="urn:microsoft.com/office/officeart/2005/8/layout/vList6"/>
    <dgm:cxn modelId="{AD85B6AA-7A64-4029-947D-7F35F3F8F67B}" type="presParOf" srcId="{296280DD-528D-43C7-A406-ED61E1986EE4}" destId="{72353E33-E681-44FC-8AF5-81F91633B871}" srcOrd="1" destOrd="0" presId="urn:microsoft.com/office/officeart/2005/8/layout/vList6"/>
    <dgm:cxn modelId="{8B01DCE2-4E12-4935-A6E2-C8B80726CA32}" type="presParOf" srcId="{A4E45AAC-69B6-4DC3-A1E2-133795971419}" destId="{DC4465B0-6450-49ED-A662-A86A051D1EE5}" srcOrd="5" destOrd="0" presId="urn:microsoft.com/office/officeart/2005/8/layout/vList6"/>
    <dgm:cxn modelId="{A41C8261-99E9-4313-BC95-B2D2E88D26EE}" type="presParOf" srcId="{A4E45AAC-69B6-4DC3-A1E2-133795971419}" destId="{8C87C142-ADA8-4031-94CD-C4EA330248DF}" srcOrd="6" destOrd="0" presId="urn:microsoft.com/office/officeart/2005/8/layout/vList6"/>
    <dgm:cxn modelId="{07330B6D-3514-4397-8BB3-35EE4160A7D9}" type="presParOf" srcId="{8C87C142-ADA8-4031-94CD-C4EA330248DF}" destId="{39F3AA81-CA57-4B55-AC27-6ED50099A711}" srcOrd="0" destOrd="0" presId="urn:microsoft.com/office/officeart/2005/8/layout/vList6"/>
    <dgm:cxn modelId="{8BBE04FE-D2C0-4E26-8BF9-D61335B7148E}" type="presParOf" srcId="{8C87C142-ADA8-4031-94CD-C4EA330248DF}" destId="{DE14DB29-E187-4E20-AEBF-4BC1D065C19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4A901A-9F30-42B7-A386-FB2128A63FDE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A11AD13C-F7B8-4649-BBEE-32107D3CBB72}">
      <dgm:prSet phldrT="[Текст]" custT="1"/>
      <dgm:spPr>
        <a:xfrm>
          <a:off x="2742095" y="916185"/>
          <a:ext cx="2282428" cy="2282428"/>
        </a:xfrm>
        <a:prstGeom prst="ellipse">
          <a:avLst/>
        </a:prstGeom>
        <a:solidFill>
          <a:srgbClr val="C0504D">
            <a:alpha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 </a:t>
          </a:r>
          <a:r>
            <a:rPr lang="en-US" sz="2800" b="1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Finish</a:t>
          </a:r>
          <a:r>
            <a:rPr lang="en-US" sz="38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 </a:t>
          </a:r>
          <a:endParaRPr lang="ru-RU" sz="3800" dirty="0">
            <a:solidFill>
              <a:sysClr val="windowText" lastClr="000000"/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CCB4D3B1-01BB-4363-960A-FBC74AC13408}" type="parTrans" cxnId="{6E933C54-9E71-4EE3-8BB5-9F7E12BEA672}">
      <dgm:prSet/>
      <dgm:spPr/>
      <dgm:t>
        <a:bodyPr/>
        <a:lstStyle/>
        <a:p>
          <a:endParaRPr lang="ru-RU"/>
        </a:p>
      </dgm:t>
    </dgm:pt>
    <dgm:pt modelId="{F7709A91-B791-4DE0-881C-97D787A5AB1D}" type="sibTrans" cxnId="{6E933C54-9E71-4EE3-8BB5-9F7E12BEA672}">
      <dgm:prSet/>
      <dgm:spPr/>
      <dgm:t>
        <a:bodyPr/>
        <a:lstStyle/>
        <a:p>
          <a:endParaRPr lang="ru-RU"/>
        </a:p>
      </dgm:t>
    </dgm:pt>
    <dgm:pt modelId="{778A853F-7E40-4800-A83C-E4B33724796C}">
      <dgm:prSet phldrT="[Текст]" custT="1"/>
      <dgm:spPr>
        <a:xfrm>
          <a:off x="2805093" y="0"/>
          <a:ext cx="2082943" cy="1141214"/>
        </a:xfrm>
        <a:prstGeom prst="ellipse">
          <a:avLst/>
        </a:prstGeom>
        <a:solidFill>
          <a:srgbClr val="C0504D">
            <a:alpha val="50000"/>
            <a:hueOff val="1170380"/>
            <a:satOff val="-1460"/>
            <a:lumOff val="343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kern="12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1. </a:t>
          </a:r>
        </a:p>
        <a:p>
          <a:pPr>
            <a:buNone/>
          </a:pPr>
          <a:r>
            <a:rPr lang="en-US" sz="2400" b="1" kern="12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Signal </a:t>
          </a:r>
          <a:endParaRPr lang="ru-RU" sz="2400" b="1" kern="1200" dirty="0">
            <a:solidFill>
              <a:sysClr val="windowText" lastClr="000000"/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3116701B-951D-4433-BCB4-CF0AAA57DCF4}" type="parTrans" cxnId="{CA01331A-4BC7-4478-8432-F33EADBB9970}">
      <dgm:prSet/>
      <dgm:spPr/>
      <dgm:t>
        <a:bodyPr/>
        <a:lstStyle/>
        <a:p>
          <a:endParaRPr lang="ru-RU"/>
        </a:p>
      </dgm:t>
    </dgm:pt>
    <dgm:pt modelId="{3B37A92B-4976-4FF3-891A-6DE665D861D6}" type="sibTrans" cxnId="{CA01331A-4BC7-4478-8432-F33EADBB9970}">
      <dgm:prSet/>
      <dgm:spPr/>
      <dgm:t>
        <a:bodyPr/>
        <a:lstStyle/>
        <a:p>
          <a:endParaRPr lang="ru-RU"/>
        </a:p>
      </dgm:t>
    </dgm:pt>
    <dgm:pt modelId="{B4267FD4-EF2B-42F3-904A-261201818407}">
      <dgm:prSet phldrT="[Текст]" custT="1"/>
      <dgm:spPr>
        <a:xfrm>
          <a:off x="4511177" y="1102181"/>
          <a:ext cx="1717036" cy="1910437"/>
        </a:xfrm>
        <a:prstGeom prst="ellipse">
          <a:avLst/>
        </a:prstGeom>
        <a:solidFill>
          <a:srgbClr val="C0504D">
            <a:alpha val="50000"/>
            <a:hueOff val="2340759"/>
            <a:satOff val="-2919"/>
            <a:lumOff val="68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kern="12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2.  Summary</a:t>
          </a:r>
          <a:endParaRPr lang="ru-RU" sz="2400" b="1" kern="1200" dirty="0">
            <a:solidFill>
              <a:sysClr val="windowText" lastClr="000000"/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CADEBDC9-9ED5-4658-B4F7-F8CB1D892F02}" type="parTrans" cxnId="{B31DE400-6127-41D6-8163-5F481E3EAA27}">
      <dgm:prSet/>
      <dgm:spPr/>
      <dgm:t>
        <a:bodyPr/>
        <a:lstStyle/>
        <a:p>
          <a:endParaRPr lang="ru-RU"/>
        </a:p>
      </dgm:t>
    </dgm:pt>
    <dgm:pt modelId="{9B67C6DC-2A89-4868-B3B8-F7195297DBA0}" type="sibTrans" cxnId="{B31DE400-6127-41D6-8163-5F481E3EAA27}">
      <dgm:prSet/>
      <dgm:spPr/>
      <dgm:t>
        <a:bodyPr/>
        <a:lstStyle/>
        <a:p>
          <a:endParaRPr lang="ru-RU"/>
        </a:p>
      </dgm:t>
    </dgm:pt>
    <dgm:pt modelId="{70AE79C8-1F12-4FA2-8494-5238967A925A}">
      <dgm:prSet phldrT="[Текст]" custT="1"/>
      <dgm:spPr>
        <a:xfrm>
          <a:off x="2720424" y="2973178"/>
          <a:ext cx="2325771" cy="1141214"/>
        </a:xfrm>
        <a:prstGeom prst="ellipse">
          <a:avLst/>
        </a:prstGeom>
        <a:solidFill>
          <a:srgbClr val="C0504D">
            <a:alpha val="50000"/>
            <a:hueOff val="3511139"/>
            <a:satOff val="-4379"/>
            <a:lumOff val="103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3.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 Conclusion</a:t>
          </a:r>
          <a:endParaRPr lang="ru-RU" sz="2400" b="1" kern="1200" dirty="0">
            <a:solidFill>
              <a:sysClr val="windowText" lastClr="000000"/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3742EEBB-33D6-47D6-8F23-F87E81966FF0}" type="parTrans" cxnId="{6073C07D-ECFC-41F9-AA3B-CDAA38B0923F}">
      <dgm:prSet/>
      <dgm:spPr/>
      <dgm:t>
        <a:bodyPr/>
        <a:lstStyle/>
        <a:p>
          <a:endParaRPr lang="ru-RU"/>
        </a:p>
      </dgm:t>
    </dgm:pt>
    <dgm:pt modelId="{EFDA2718-7A1F-4503-9009-4244E33E6753}" type="sibTrans" cxnId="{6073C07D-ECFC-41F9-AA3B-CDAA38B0923F}">
      <dgm:prSet/>
      <dgm:spPr/>
      <dgm:t>
        <a:bodyPr/>
        <a:lstStyle/>
        <a:p>
          <a:endParaRPr lang="ru-RU"/>
        </a:p>
      </dgm:t>
    </dgm:pt>
    <dgm:pt modelId="{6588496A-A5C5-469D-8497-4E2AA71D4BA2}">
      <dgm:prSet phldrT="[Текст]" custT="1"/>
      <dgm:spPr>
        <a:xfrm>
          <a:off x="1544186" y="1040949"/>
          <a:ext cx="1705475" cy="2032901"/>
        </a:xfrm>
        <a:prstGeom prst="ellipse">
          <a:avLst/>
        </a:prstGeom>
        <a:solidFill>
          <a:srgbClr val="C0504D">
            <a:alpha val="50000"/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4. </a:t>
          </a:r>
        </a:p>
        <a:p>
          <a:pPr>
            <a:buNone/>
          </a:pPr>
          <a:r>
            <a:rPr lang="en-US" sz="2400" b="1" dirty="0">
              <a:solidFill>
                <a:sysClr val="windowText" lastClr="000000"/>
              </a:solidFill>
              <a:latin typeface="Arial Nova Cond" panose="020B0506020202020204" pitchFamily="34" charset="0"/>
              <a:ea typeface="+mn-ea"/>
              <a:cs typeface="+mn-cs"/>
            </a:rPr>
            <a:t>Closing remarks</a:t>
          </a:r>
          <a:endParaRPr lang="ru-RU" sz="2400" b="1" dirty="0">
            <a:solidFill>
              <a:sysClr val="windowText" lastClr="000000"/>
            </a:solidFill>
            <a:latin typeface="Arial Nova Cond" panose="020B0506020202020204" pitchFamily="34" charset="0"/>
            <a:ea typeface="+mn-ea"/>
            <a:cs typeface="+mn-cs"/>
          </a:endParaRPr>
        </a:p>
      </dgm:t>
    </dgm:pt>
    <dgm:pt modelId="{B3116BD3-F155-47BC-A134-6FB06C52201C}" type="parTrans" cxnId="{88D73F4C-2CA2-4E12-8F5A-E0D5BBE7C978}">
      <dgm:prSet/>
      <dgm:spPr/>
      <dgm:t>
        <a:bodyPr/>
        <a:lstStyle/>
        <a:p>
          <a:endParaRPr lang="ru-RU"/>
        </a:p>
      </dgm:t>
    </dgm:pt>
    <dgm:pt modelId="{FED4F959-2E71-4A4C-9579-DBD8981E78A1}" type="sibTrans" cxnId="{88D73F4C-2CA2-4E12-8F5A-E0D5BBE7C978}">
      <dgm:prSet/>
      <dgm:spPr/>
      <dgm:t>
        <a:bodyPr/>
        <a:lstStyle/>
        <a:p>
          <a:endParaRPr lang="ru-RU"/>
        </a:p>
      </dgm:t>
    </dgm:pt>
    <dgm:pt modelId="{4A6DEE44-9284-4D99-85D0-FB9D71E2E1AA}" type="pres">
      <dgm:prSet presAssocID="{824A901A-9F30-42B7-A386-FB2128A63FD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351869-2566-49DF-973A-F9A898930764}" type="pres">
      <dgm:prSet presAssocID="{824A901A-9F30-42B7-A386-FB2128A63FDE}" presName="radial" presStyleCnt="0">
        <dgm:presLayoutVars>
          <dgm:animLvl val="ctr"/>
        </dgm:presLayoutVars>
      </dgm:prSet>
      <dgm:spPr/>
    </dgm:pt>
    <dgm:pt modelId="{3669A61A-8CAD-4ECE-8631-488E27216C1C}" type="pres">
      <dgm:prSet presAssocID="{A11AD13C-F7B8-4649-BBEE-32107D3CBB72}" presName="centerShape" presStyleLbl="vennNode1" presStyleIdx="0" presStyleCnt="5"/>
      <dgm:spPr/>
      <dgm:t>
        <a:bodyPr/>
        <a:lstStyle/>
        <a:p>
          <a:endParaRPr lang="ru-RU"/>
        </a:p>
      </dgm:t>
    </dgm:pt>
    <dgm:pt modelId="{7DF166C9-DBD5-467A-ADBB-B200B4D689AF}" type="pres">
      <dgm:prSet presAssocID="{778A853F-7E40-4800-A83C-E4B33724796C}" presName="node" presStyleLbl="vennNode1" presStyleIdx="1" presStyleCnt="5" custScaleX="182520" custRadScaleRad="100028" custRadScaleInc="1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74BF9B-B2D7-4EA2-A4F6-FD5F7FC44D63}" type="pres">
      <dgm:prSet presAssocID="{B4267FD4-EF2B-42F3-904A-261201818407}" presName="node" presStyleLbl="vennNode1" presStyleIdx="2" presStyleCnt="5" custScaleX="166506" custScaleY="167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DF8E3-539C-4A38-BBBF-C5DB8892ADE6}" type="pres">
      <dgm:prSet presAssocID="{70AE79C8-1F12-4FA2-8494-5238967A925A}" presName="node" presStyleLbl="vennNode1" presStyleIdx="3" presStyleCnt="5" custScaleX="203798" custRadScaleRad="99970" custRadScaleInc="2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57713-2280-4646-8CDD-B3AB39BAD405}" type="pres">
      <dgm:prSet presAssocID="{6588496A-A5C5-469D-8497-4E2AA71D4BA2}" presName="node" presStyleLbl="vennNode1" presStyleIdx="4" presStyleCnt="5" custAng="0" custScaleX="185020" custScaleY="1781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70FC7F-B24C-4287-A4C6-8E2C58FFDDD6}" type="presOf" srcId="{B4267FD4-EF2B-42F3-904A-261201818407}" destId="{7274BF9B-B2D7-4EA2-A4F6-FD5F7FC44D63}" srcOrd="0" destOrd="0" presId="urn:microsoft.com/office/officeart/2005/8/layout/radial3"/>
    <dgm:cxn modelId="{5BEF764D-1566-4690-88AF-5CE47A2D6B27}" type="presOf" srcId="{70AE79C8-1F12-4FA2-8494-5238967A925A}" destId="{112DF8E3-539C-4A38-BBBF-C5DB8892ADE6}" srcOrd="0" destOrd="0" presId="urn:microsoft.com/office/officeart/2005/8/layout/radial3"/>
    <dgm:cxn modelId="{6E933C54-9E71-4EE3-8BB5-9F7E12BEA672}" srcId="{824A901A-9F30-42B7-A386-FB2128A63FDE}" destId="{A11AD13C-F7B8-4649-BBEE-32107D3CBB72}" srcOrd="0" destOrd="0" parTransId="{CCB4D3B1-01BB-4363-960A-FBC74AC13408}" sibTransId="{F7709A91-B791-4DE0-881C-97D787A5AB1D}"/>
    <dgm:cxn modelId="{B31DE400-6127-41D6-8163-5F481E3EAA27}" srcId="{A11AD13C-F7B8-4649-BBEE-32107D3CBB72}" destId="{B4267FD4-EF2B-42F3-904A-261201818407}" srcOrd="1" destOrd="0" parTransId="{CADEBDC9-9ED5-4658-B4F7-F8CB1D892F02}" sibTransId="{9B67C6DC-2A89-4868-B3B8-F7195297DBA0}"/>
    <dgm:cxn modelId="{AC3FF874-1F33-48D7-A787-DC81790E54E5}" type="presOf" srcId="{A11AD13C-F7B8-4649-BBEE-32107D3CBB72}" destId="{3669A61A-8CAD-4ECE-8631-488E27216C1C}" srcOrd="0" destOrd="0" presId="urn:microsoft.com/office/officeart/2005/8/layout/radial3"/>
    <dgm:cxn modelId="{D5FCACC4-7129-475F-9C23-054C12796536}" type="presOf" srcId="{6588496A-A5C5-469D-8497-4E2AA71D4BA2}" destId="{90057713-2280-4646-8CDD-B3AB39BAD405}" srcOrd="0" destOrd="0" presId="urn:microsoft.com/office/officeart/2005/8/layout/radial3"/>
    <dgm:cxn modelId="{B0056591-07C1-4460-AE5F-694DFE3659F9}" type="presOf" srcId="{778A853F-7E40-4800-A83C-E4B33724796C}" destId="{7DF166C9-DBD5-467A-ADBB-B200B4D689AF}" srcOrd="0" destOrd="0" presId="urn:microsoft.com/office/officeart/2005/8/layout/radial3"/>
    <dgm:cxn modelId="{CA01331A-4BC7-4478-8432-F33EADBB9970}" srcId="{A11AD13C-F7B8-4649-BBEE-32107D3CBB72}" destId="{778A853F-7E40-4800-A83C-E4B33724796C}" srcOrd="0" destOrd="0" parTransId="{3116701B-951D-4433-BCB4-CF0AAA57DCF4}" sibTransId="{3B37A92B-4976-4FF3-891A-6DE665D861D6}"/>
    <dgm:cxn modelId="{6073C07D-ECFC-41F9-AA3B-CDAA38B0923F}" srcId="{A11AD13C-F7B8-4649-BBEE-32107D3CBB72}" destId="{70AE79C8-1F12-4FA2-8494-5238967A925A}" srcOrd="2" destOrd="0" parTransId="{3742EEBB-33D6-47D6-8F23-F87E81966FF0}" sibTransId="{EFDA2718-7A1F-4503-9009-4244E33E6753}"/>
    <dgm:cxn modelId="{88D73F4C-2CA2-4E12-8F5A-E0D5BBE7C978}" srcId="{A11AD13C-F7B8-4649-BBEE-32107D3CBB72}" destId="{6588496A-A5C5-469D-8497-4E2AA71D4BA2}" srcOrd="3" destOrd="0" parTransId="{B3116BD3-F155-47BC-A134-6FB06C52201C}" sibTransId="{FED4F959-2E71-4A4C-9579-DBD8981E78A1}"/>
    <dgm:cxn modelId="{A10EBD46-179F-41EC-8EC7-232645304319}" type="presOf" srcId="{824A901A-9F30-42B7-A386-FB2128A63FDE}" destId="{4A6DEE44-9284-4D99-85D0-FB9D71E2E1AA}" srcOrd="0" destOrd="0" presId="urn:microsoft.com/office/officeart/2005/8/layout/radial3"/>
    <dgm:cxn modelId="{1F585641-4FFE-4000-8105-478C388B9298}" type="presParOf" srcId="{4A6DEE44-9284-4D99-85D0-FB9D71E2E1AA}" destId="{18351869-2566-49DF-973A-F9A898930764}" srcOrd="0" destOrd="0" presId="urn:microsoft.com/office/officeart/2005/8/layout/radial3"/>
    <dgm:cxn modelId="{F6DA3C1D-4CC8-49FA-867C-8569ACF07105}" type="presParOf" srcId="{18351869-2566-49DF-973A-F9A898930764}" destId="{3669A61A-8CAD-4ECE-8631-488E27216C1C}" srcOrd="0" destOrd="0" presId="urn:microsoft.com/office/officeart/2005/8/layout/radial3"/>
    <dgm:cxn modelId="{F4A2FDCE-51DD-495D-B5C7-16CC5AB6BB9E}" type="presParOf" srcId="{18351869-2566-49DF-973A-F9A898930764}" destId="{7DF166C9-DBD5-467A-ADBB-B200B4D689AF}" srcOrd="1" destOrd="0" presId="urn:microsoft.com/office/officeart/2005/8/layout/radial3"/>
    <dgm:cxn modelId="{7A4746F5-6AAD-44DB-BE87-D4F0E7F56620}" type="presParOf" srcId="{18351869-2566-49DF-973A-F9A898930764}" destId="{7274BF9B-B2D7-4EA2-A4F6-FD5F7FC44D63}" srcOrd="2" destOrd="0" presId="urn:microsoft.com/office/officeart/2005/8/layout/radial3"/>
    <dgm:cxn modelId="{315A1079-C0FF-4BC8-9EAD-0587940821C5}" type="presParOf" srcId="{18351869-2566-49DF-973A-F9A898930764}" destId="{112DF8E3-539C-4A38-BBBF-C5DB8892ADE6}" srcOrd="3" destOrd="0" presId="urn:microsoft.com/office/officeart/2005/8/layout/radial3"/>
    <dgm:cxn modelId="{36E7CC5E-3A64-42F9-AC7C-EF2E373C4D33}" type="presParOf" srcId="{18351869-2566-49DF-973A-F9A898930764}" destId="{90057713-2280-4646-8CDD-B3AB39BAD405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F6062-C0B3-4A41-B55E-42AD66F45A64}">
      <dsp:nvSpPr>
        <dsp:cNvPr id="0" name=""/>
        <dsp:cNvSpPr/>
      </dsp:nvSpPr>
      <dsp:spPr>
        <a:xfrm>
          <a:off x="3108960" y="1205"/>
          <a:ext cx="4663440" cy="9563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Who's the presenter?</a:t>
          </a:r>
          <a:endParaRPr lang="ru-RU" sz="2600" kern="1200" dirty="0"/>
        </a:p>
      </dsp:txBody>
      <dsp:txXfrm>
        <a:off x="3108960" y="120751"/>
        <a:ext cx="4304802" cy="717277"/>
      </dsp:txXfrm>
    </dsp:sp>
    <dsp:sp modelId="{CCA0C61F-7F54-4CCC-A33A-AE0B431BE194}">
      <dsp:nvSpPr>
        <dsp:cNvPr id="0" name=""/>
        <dsp:cNvSpPr/>
      </dsp:nvSpPr>
      <dsp:spPr>
        <a:xfrm>
          <a:off x="0" y="1205"/>
          <a:ext cx="3108960" cy="95636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95250" rIns="190500" bIns="952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/>
            <a:t>WHO?</a:t>
          </a:r>
          <a:endParaRPr lang="ru-RU" sz="5000" kern="1200" dirty="0"/>
        </a:p>
      </dsp:txBody>
      <dsp:txXfrm>
        <a:off x="46686" y="47891"/>
        <a:ext cx="3015588" cy="862997"/>
      </dsp:txXfrm>
    </dsp:sp>
    <dsp:sp modelId="{3762546C-0774-4F62-8BF8-C6F94CC2E67D}">
      <dsp:nvSpPr>
        <dsp:cNvPr id="0" name=""/>
        <dsp:cNvSpPr/>
      </dsp:nvSpPr>
      <dsp:spPr>
        <a:xfrm>
          <a:off x="3108960" y="1053211"/>
          <a:ext cx="4663440" cy="9563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Why are we all here?</a:t>
          </a:r>
          <a:endParaRPr lang="ru-RU" sz="2600" kern="1200" dirty="0"/>
        </a:p>
      </dsp:txBody>
      <dsp:txXfrm>
        <a:off x="3108960" y="1172757"/>
        <a:ext cx="4304802" cy="717277"/>
      </dsp:txXfrm>
    </dsp:sp>
    <dsp:sp modelId="{13E5E1FA-6311-4329-9E3B-70E2D73BB204}">
      <dsp:nvSpPr>
        <dsp:cNvPr id="0" name=""/>
        <dsp:cNvSpPr/>
      </dsp:nvSpPr>
      <dsp:spPr>
        <a:xfrm>
          <a:off x="0" y="1053211"/>
          <a:ext cx="3108960" cy="95636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93395"/>
                <a:satOff val="2961"/>
                <a:lumOff val="19068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93395"/>
                <a:satOff val="2961"/>
                <a:lumOff val="19068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93395"/>
                <a:satOff val="2961"/>
                <a:lumOff val="1906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95250" rIns="190500" bIns="952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/>
            <a:t>  WHY?</a:t>
          </a:r>
          <a:endParaRPr lang="ru-RU" sz="5000" kern="1200" dirty="0"/>
        </a:p>
      </dsp:txBody>
      <dsp:txXfrm>
        <a:off x="46686" y="1099897"/>
        <a:ext cx="3015588" cy="862997"/>
      </dsp:txXfrm>
    </dsp:sp>
    <dsp:sp modelId="{72353E33-E681-44FC-8AF5-81F91633B871}">
      <dsp:nvSpPr>
        <dsp:cNvPr id="0" name=""/>
        <dsp:cNvSpPr/>
      </dsp:nvSpPr>
      <dsp:spPr>
        <a:xfrm>
          <a:off x="3108960" y="2105218"/>
          <a:ext cx="4663440" cy="9563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/>
            <a:t>What are you going to talk about?</a:t>
          </a:r>
          <a:endParaRPr lang="ru-RU" sz="2600" kern="1200"/>
        </a:p>
      </dsp:txBody>
      <dsp:txXfrm>
        <a:off x="3108960" y="2224764"/>
        <a:ext cx="4304802" cy="717277"/>
      </dsp:txXfrm>
    </dsp:sp>
    <dsp:sp modelId="{B80810E9-A20F-4819-9A35-486733C7794E}">
      <dsp:nvSpPr>
        <dsp:cNvPr id="0" name=""/>
        <dsp:cNvSpPr/>
      </dsp:nvSpPr>
      <dsp:spPr>
        <a:xfrm>
          <a:off x="0" y="2105218"/>
          <a:ext cx="3108960" cy="95636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186790"/>
                <a:satOff val="5923"/>
                <a:lumOff val="38136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186790"/>
                <a:satOff val="5923"/>
                <a:lumOff val="38136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186790"/>
                <a:satOff val="5923"/>
                <a:lumOff val="3813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95250" rIns="190500" bIns="952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/>
            <a:t>WHAT?</a:t>
          </a:r>
          <a:endParaRPr lang="ru-RU" sz="5000" kern="1200" dirty="0"/>
        </a:p>
      </dsp:txBody>
      <dsp:txXfrm>
        <a:off x="46686" y="2151904"/>
        <a:ext cx="3015588" cy="862997"/>
      </dsp:txXfrm>
    </dsp:sp>
    <dsp:sp modelId="{DE14DB29-E187-4E20-AEBF-4BC1D065C19F}">
      <dsp:nvSpPr>
        <dsp:cNvPr id="0" name=""/>
        <dsp:cNvSpPr/>
      </dsp:nvSpPr>
      <dsp:spPr>
        <a:xfrm>
          <a:off x="3108960" y="3157224"/>
          <a:ext cx="4663440" cy="95636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How am I  going to organize the presentation?</a:t>
          </a:r>
          <a:endParaRPr lang="ru-RU" sz="2600" kern="1200" dirty="0"/>
        </a:p>
      </dsp:txBody>
      <dsp:txXfrm>
        <a:off x="3108960" y="3276770"/>
        <a:ext cx="4304802" cy="717277"/>
      </dsp:txXfrm>
    </dsp:sp>
    <dsp:sp modelId="{39F3AA81-CA57-4B55-AC27-6ED50099A711}">
      <dsp:nvSpPr>
        <dsp:cNvPr id="0" name=""/>
        <dsp:cNvSpPr/>
      </dsp:nvSpPr>
      <dsp:spPr>
        <a:xfrm>
          <a:off x="0" y="3157224"/>
          <a:ext cx="3108960" cy="956369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-93395"/>
                <a:satOff val="2961"/>
                <a:lumOff val="19068"/>
                <a:alphaOff val="0"/>
                <a:tint val="50000"/>
                <a:satMod val="300000"/>
              </a:schemeClr>
            </a:gs>
            <a:gs pos="35000">
              <a:schemeClr val="accent6">
                <a:shade val="50000"/>
                <a:hueOff val="-93395"/>
                <a:satOff val="2961"/>
                <a:lumOff val="19068"/>
                <a:alphaOff val="0"/>
                <a:tint val="37000"/>
                <a:satMod val="300000"/>
              </a:schemeClr>
            </a:gs>
            <a:gs pos="100000">
              <a:schemeClr val="accent6">
                <a:shade val="50000"/>
                <a:hueOff val="-93395"/>
                <a:satOff val="2961"/>
                <a:lumOff val="1906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0" tIns="95250" rIns="190500" bIns="9525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/>
            <a:t>HOW?</a:t>
          </a:r>
          <a:endParaRPr lang="ru-RU" sz="5000" kern="1200" dirty="0"/>
        </a:p>
      </dsp:txBody>
      <dsp:txXfrm>
        <a:off x="46686" y="3203910"/>
        <a:ext cx="3015588" cy="8629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A96035-4393-4CBD-8779-A0503058EA4A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F1C8FF-FF3D-4FAA-B0DA-342CD6DC8A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836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5" name="Picture 8" descr="Expbanna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9" descr="EXPHORS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08" y="3600"/>
              <a:ext cx="1800" cy="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solidFill>
            <a:schemeClr val="bg1"/>
          </a:solidFill>
          <a:ln w="76200" cmpd="tri">
            <a:solidFill>
              <a:schemeClr val="folHlink"/>
            </a:solidFill>
          </a:ln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ln w="6350"/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0EBB12-DF05-45B9-B4C1-9DEBF858C7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7D815-37A2-4069-9BFA-EF0D7F5211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864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676900" cy="5486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1D740-2A65-4E1C-8493-8AAB244CD7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526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9AC916-AB16-4137-A633-A683327E0D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29200" y="17526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AE62B-24EC-4249-B664-FC77957A8F8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9DD1C-2C89-4851-92A7-7646370F3B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9A667-0CEA-42FF-ADCA-230C86EBD6F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CA0573-A698-4FE2-8E1E-2187AACF72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13C9A-1F12-455D-93C5-AA439BD8C0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A6607F-7AAD-4E08-B8CF-33CA17A124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5174D-2526-4D2D-A065-B0786F0709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FC9A2-8ADA-42AD-88FB-37E73B9709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3ECFA-674D-49F3-B944-1B40FB3870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915400" cy="6858000"/>
            <a:chOff x="0" y="0"/>
            <a:chExt cx="5616" cy="4320"/>
          </a:xfrm>
        </p:grpSpPr>
        <p:pic>
          <p:nvPicPr>
            <p:cNvPr id="2056" name="Picture 3" descr="Expbanna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8" name="Rectangle 4"/>
            <p:cNvSpPr>
              <a:spLocks noChangeArrowheads="1"/>
            </p:cNvSpPr>
            <p:nvPr/>
          </p:nvSpPr>
          <p:spPr bwMode="grayWhite">
            <a:xfrm>
              <a:off x="576" y="144"/>
              <a:ext cx="5040" cy="3888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51EE6727-E476-4F2A-BA59-654A5357FB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presentations.catalysis.nl/presentation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dirty="0"/>
              <a:t>Tips for Successful Presentation</a:t>
            </a:r>
            <a:endParaRPr lang="ru-RU" b="1" dirty="0"/>
          </a:p>
        </p:txBody>
      </p:sp>
      <p:sp>
        <p:nvSpPr>
          <p:cNvPr id="4099" name="Подзаголовок 5"/>
          <p:cNvSpPr>
            <a:spLocks noGrp="1"/>
          </p:cNvSpPr>
          <p:nvPr>
            <p:ph type="subTitle" idx="1"/>
          </p:nvPr>
        </p:nvSpPr>
        <p:spPr>
          <a:ln w="9525"/>
        </p:spPr>
        <p:txBody>
          <a:bodyPr/>
          <a:lstStyle/>
          <a:p>
            <a:pPr algn="r" eaLnBrk="1" hangingPunct="1"/>
            <a:r>
              <a:rPr lang="en-US" sz="2400" dirty="0">
                <a:solidFill>
                  <a:srgbClr val="4C2600"/>
                </a:solidFill>
              </a:rPr>
              <a:t>Klimova A.B</a:t>
            </a:r>
            <a:r>
              <a:rPr lang="en-US" sz="2400" dirty="0" smtClean="0">
                <a:solidFill>
                  <a:srgbClr val="4C2600"/>
                </a:solidFill>
              </a:rPr>
              <a:t>.</a:t>
            </a:r>
          </a:p>
          <a:p>
            <a:pPr algn="r"/>
            <a:r>
              <a:rPr lang="en-US" sz="2400" dirty="0">
                <a:solidFill>
                  <a:srgbClr val="4C2600"/>
                </a:solidFill>
              </a:rPr>
              <a:t>Teacher of English</a:t>
            </a:r>
            <a:endParaRPr lang="en-US" sz="2400" dirty="0" smtClean="0">
              <a:solidFill>
                <a:srgbClr val="4C2600"/>
              </a:solidFill>
            </a:endParaRPr>
          </a:p>
          <a:p>
            <a:pPr algn="r" eaLnBrk="1" hangingPunct="1"/>
            <a:r>
              <a:rPr lang="en-US" sz="2400" dirty="0" smtClean="0">
                <a:solidFill>
                  <a:srgbClr val="4C2600"/>
                </a:solidFill>
              </a:rPr>
              <a:t> Gymnasium </a:t>
            </a:r>
            <a:r>
              <a:rPr lang="ru-RU" sz="2400" dirty="0">
                <a:solidFill>
                  <a:srgbClr val="4C2600"/>
                </a:solidFill>
              </a:rPr>
              <a:t>№ </a:t>
            </a:r>
            <a:r>
              <a:rPr lang="en-US" sz="2400" dirty="0">
                <a:solidFill>
                  <a:srgbClr val="4C2600"/>
                </a:solidFill>
              </a:rPr>
              <a:t>3</a:t>
            </a:r>
          </a:p>
          <a:p>
            <a:pPr algn="r" eaLnBrk="1" hangingPunct="1"/>
            <a:r>
              <a:rPr lang="en-US" sz="2400" dirty="0">
                <a:solidFill>
                  <a:srgbClr val="4C2600"/>
                </a:solidFill>
              </a:rPr>
              <a:t>Arkhangelsk</a:t>
            </a:r>
          </a:p>
          <a:p>
            <a:pPr algn="r" eaLnBrk="1" hangingPunct="1"/>
            <a:r>
              <a:rPr lang="en-US" sz="2400" dirty="0">
                <a:solidFill>
                  <a:srgbClr val="4C2600"/>
                </a:solidFill>
              </a:rPr>
              <a:t> </a:t>
            </a:r>
          </a:p>
          <a:p>
            <a:pPr eaLnBrk="1" hangingPunct="1"/>
            <a:endParaRPr lang="ru-RU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A86436F-6DCD-48BC-BC8C-1B260F76E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0" dirty="0"/>
              <a:t/>
            </a:r>
            <a:br>
              <a:rPr lang="en-US" i="0" dirty="0"/>
            </a:br>
            <a:r>
              <a:rPr lang="en-US" i="0" dirty="0"/>
              <a:t>The examples of signposts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2A31457-8C82-45D5-B10F-DBF362C876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447800"/>
            <a:ext cx="6400800" cy="4572000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E90D94A-6924-4F14-A079-3193C9E6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10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26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C81F63-C321-4E02-A6D9-A685038D8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0" dirty="0"/>
              <a:t>Finish</a:t>
            </a:r>
            <a:endParaRPr lang="ru-RU" i="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AEEDEAD-93E0-47DB-AE0F-CA02239C6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11/17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="" xmlns:a16="http://schemas.microsoft.com/office/drawing/2014/main" id="{A493FBD4-F1D5-482E-922C-E9562A41BC9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8147359"/>
              </p:ext>
            </p:extLst>
          </p:nvPr>
        </p:nvGraphicFramePr>
        <p:xfrm>
          <a:off x="1066800" y="17526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2306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B376F2-8465-4C6C-B5A1-1D283AB53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Signal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937866F-DB78-4D85-9B8B-1D0851CABB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So, That brings me to the end of my presentation. …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So, that completes my presentation.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</a:rPr>
              <a:t>Well, that covers everything I want to say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DA75E7A-BE73-4035-8AE9-01C638939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endParaRPr lang="en-US" sz="2000" dirty="0">
              <a:solidFill>
                <a:srgbClr val="C28C73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12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81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486A3C-DCE4-4A42-9A47-C23607877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i="0" dirty="0"/>
              <a:t/>
            </a:r>
            <a:br>
              <a:rPr lang="en-US" b="1" i="0" dirty="0"/>
            </a:br>
            <a:r>
              <a:rPr lang="en-US" i="0" dirty="0"/>
              <a:t>Summary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D929732-F17C-42E9-BEC2-3AA723425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Let me </a:t>
            </a:r>
            <a:r>
              <a:rPr lang="en-US" sz="28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summarise</a:t>
            </a:r>
            <a:r>
              <a:rPr lang="en-US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what you’ve looked at.  …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or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 I’ll briefly </a:t>
            </a:r>
            <a:r>
              <a:rPr lang="en-US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summarise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 the main issues. </a:t>
            </a:r>
            <a:endParaRPr lang="ru-RU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or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 I’d like to </a:t>
            </a:r>
            <a:r>
              <a:rPr lang="en-US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summarise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. …</a:t>
            </a:r>
            <a:endParaRPr lang="ru-RU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or 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To sum up… </a:t>
            </a:r>
            <a:endParaRPr lang="ru-RU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or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 At this stage, I’d like to go over… .</a:t>
            </a:r>
            <a:endParaRPr lang="ru-RU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or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 To </a:t>
            </a:r>
            <a:r>
              <a:rPr lang="en-US" sz="2800" dirty="0" err="1">
                <a:latin typeface="Arial" panose="020B0604020202020204" pitchFamily="34" charset="0"/>
                <a:cs typeface="Times New Roman" panose="02020603050405020304" pitchFamily="18" charset="0"/>
              </a:rPr>
              <a:t>summarise</a:t>
            </a:r>
            <a:r>
              <a:rPr lang="en-US" sz="2800" dirty="0">
                <a:latin typeface="Arial" panose="020B0604020202020204" pitchFamily="34" charset="0"/>
                <a:cs typeface="Times New Roman" panose="02020603050405020304" pitchFamily="18" charset="0"/>
              </a:rPr>
              <a:t>, I’ll run through my three topics.</a:t>
            </a:r>
            <a:endParaRPr lang="ru-RU" sz="2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52BAC5E-3672-458E-B3A3-1C40F23CB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endParaRPr lang="en-US" sz="2000" dirty="0">
              <a:solidFill>
                <a:srgbClr val="C28C73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13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3908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0F0D10-1E59-4BE1-AC11-458C3CD41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Conclusion</a:t>
            </a:r>
            <a: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DCAFB47-D3ED-4C81-ACC5-FC404B3A7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I’d like to conclude by strongly recommending…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trust you gained the insight into ….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conclude I’d like to leave you with the following thought (idea)… 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7B216B6F-FD9E-46B4-8D0F-F1B4104F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14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826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7DA4F4-A09B-403B-B3A1-E9E477C0E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Closing remark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8CC75E3-EB3C-4CA3-9D50-DA8111988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Thank you for your attention.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I’ll now hand out…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 have any questions, I’d be happy to answer them.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Thank you for listening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C4AD1B19-B04C-450D-83A8-0653DC26E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endParaRPr lang="en-US" sz="2000" dirty="0">
              <a:solidFill>
                <a:srgbClr val="C28C73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15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36982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C733669-9657-4C35-ADE8-E36213B88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en-US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Assessment table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A6A25D5C-66F4-420E-8772-75A4CEBE2C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0465342"/>
              </p:ext>
            </p:extLst>
          </p:nvPr>
        </p:nvGraphicFramePr>
        <p:xfrm>
          <a:off x="2142807" y="1524000"/>
          <a:ext cx="5620385" cy="4032660"/>
        </p:xfrm>
        <a:graphic>
          <a:graphicData uri="http://schemas.openxmlformats.org/drawingml/2006/table">
            <a:tbl>
              <a:tblPr firstRow="1" firstCol="1" bandRow="1"/>
              <a:tblGrid>
                <a:gridCol w="2124393">
                  <a:extLst>
                    <a:ext uri="{9D8B030D-6E8A-4147-A177-3AD203B41FA5}">
                      <a16:colId xmlns="" xmlns:a16="http://schemas.microsoft.com/office/drawing/2014/main" val="420107834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586722263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684518100"/>
                    </a:ext>
                  </a:extLst>
                </a:gridCol>
                <a:gridCol w="1057592">
                  <a:extLst>
                    <a:ext uri="{9D8B030D-6E8A-4147-A177-3AD203B41FA5}">
                      <a16:colId xmlns="" xmlns:a16="http://schemas.microsoft.com/office/drawing/2014/main" val="2849629546"/>
                    </a:ext>
                  </a:extLst>
                </a:gridCol>
              </a:tblGrid>
              <a:tr h="626995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Presentation structure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Yes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Partly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6257379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Who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76532135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Why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92112161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What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860512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How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90925987"/>
                  </a:ext>
                </a:extLst>
              </a:tr>
              <a:tr h="3705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Signposting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66456435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Finish: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666022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Signal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66267200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Summary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5602151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Conclusion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05744431"/>
                  </a:ext>
                </a:extLst>
              </a:tr>
              <a:tr h="30306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Closing remark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15980549"/>
                  </a:ext>
                </a:extLst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5D06DA8-D77C-4B95-AA0B-8F1D1A01C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16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7643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3EB618-56CE-4540-B24D-D644C0702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51D830F-56D7-446B-A91A-DE89BADE4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en-US" dirty="0"/>
              <a:t>The image in slide 8 is retrieved from </a:t>
            </a:r>
          </a:p>
          <a:p>
            <a:pPr marL="0" indent="0">
              <a:buNone/>
            </a:pPr>
            <a:r>
              <a:rPr lang="en-US" u="sng" dirty="0">
                <a:solidFill>
                  <a:srgbClr val="4C2600"/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http://presentations.catalysis.nl/presentation.php</a:t>
            </a:r>
            <a:endParaRPr lang="en-US" u="sng" dirty="0">
              <a:solidFill>
                <a:srgbClr val="4C2600"/>
              </a:solidFill>
            </a:endParaRPr>
          </a:p>
          <a:p>
            <a:pPr marL="0" indent="0" algn="just">
              <a:buNone/>
            </a:pPr>
            <a:r>
              <a:rPr lang="en-US" dirty="0"/>
              <a:t>The information is compiled from the book Erica J. Williams Presentations in English. –  Macmillan, 2008. </a:t>
            </a:r>
          </a:p>
          <a:p>
            <a:pPr marL="0" indent="0" algn="r">
              <a:buNone/>
            </a:pPr>
            <a:r>
              <a:rPr lang="en-US" dirty="0"/>
              <a:t>alevtinaklimova@gmail.com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5C89879B-976F-4400-B52A-96D51AE34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endParaRPr lang="en-US" sz="2000" dirty="0">
              <a:solidFill>
                <a:srgbClr val="C28C73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7208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i="0" dirty="0"/>
              <a:t>Contents</a:t>
            </a:r>
            <a:endParaRPr lang="ru-RU" sz="3600" i="0" dirty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066800" y="1295400"/>
            <a:ext cx="7772400" cy="4800600"/>
          </a:xfrm>
        </p:spPr>
        <p:txBody>
          <a:bodyPr/>
          <a:lstStyle/>
          <a:p>
            <a:pPr eaLnBrk="1" hangingPunct="1"/>
            <a:endParaRPr lang="en-US" dirty="0"/>
          </a:p>
          <a:p>
            <a:pPr marL="0" indent="0" eaLnBrk="1" hangingPunct="1">
              <a:buNone/>
            </a:pPr>
            <a:r>
              <a:rPr lang="en-US" dirty="0"/>
              <a:t>1. How to </a:t>
            </a:r>
            <a:r>
              <a:rPr lang="en-US" dirty="0" err="1"/>
              <a:t>organise</a:t>
            </a:r>
            <a:r>
              <a:rPr lang="en-US" dirty="0"/>
              <a:t>   a presentation</a:t>
            </a:r>
          </a:p>
          <a:p>
            <a:pPr marL="0" indent="0" eaLnBrk="1" hangingPunct="1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dirty="0">
                <a:solidFill>
                  <a:srgbClr val="000000"/>
                </a:solidFill>
              </a:rPr>
              <a:t>2. How to structure  a presentation</a:t>
            </a:r>
          </a:p>
          <a:p>
            <a:pPr marL="0" lvl="0" indent="0">
              <a:buNone/>
            </a:pPr>
            <a:endParaRPr lang="en-US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en-US" dirty="0">
                <a:solidFill>
                  <a:srgbClr val="000000"/>
                </a:solidFill>
              </a:rPr>
              <a:t>3. What language phrases for presentations (‘signpost’ phrases) to use</a:t>
            </a:r>
            <a:endParaRPr lang="ru-RU" dirty="0">
              <a:solidFill>
                <a:srgbClr val="000000"/>
              </a:solidFill>
            </a:endParaRPr>
          </a:p>
          <a:p>
            <a:pPr marL="0" indent="0" eaLnBrk="1" hangingPunct="1">
              <a:buNone/>
            </a:pPr>
            <a:endParaRPr lang="ru-RU" dirty="0"/>
          </a:p>
          <a:p>
            <a:pPr eaLnBrk="1" hangingPunct="1"/>
            <a:endParaRPr lang="ru-RU" dirty="0"/>
          </a:p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2/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z="3600" i="0" dirty="0"/>
              <a:t>Think of the following questions</a:t>
            </a:r>
            <a:endParaRPr lang="ru-RU" sz="3600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3/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="" xmlns:a16="http://schemas.microsoft.com/office/drawing/2014/main" id="{9ABD93CB-BE6F-443C-8DD2-9CEAB3B4714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700550"/>
              </p:ext>
            </p:extLst>
          </p:nvPr>
        </p:nvGraphicFramePr>
        <p:xfrm>
          <a:off x="1066800" y="17526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CA0C61F-7F54-4CCC-A33A-AE0B431BE1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5">
                                            <p:graphicEl>
                                              <a:dgm id="{CCA0C61F-7F54-4CCC-A33A-AE0B431BE1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5">
                                            <p:graphicEl>
                                              <a:dgm id="{CCA0C61F-7F54-4CCC-A33A-AE0B431BE1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5">
                                            <p:graphicEl>
                                              <a:dgm id="{CCA0C61F-7F54-4CCC-A33A-AE0B431BE1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69F6062-C0B3-4A41-B55E-42AD66F45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0"/>
                                        <p:tgtEl>
                                          <p:spTgt spid="5">
                                            <p:graphicEl>
                                              <a:dgm id="{F69F6062-C0B3-4A41-B55E-42AD66F45A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0" fill="hold"/>
                                        <p:tgtEl>
                                          <p:spTgt spid="5">
                                            <p:graphicEl>
                                              <a:dgm id="{F69F6062-C0B3-4A41-B55E-42AD66F45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0" fill="hold"/>
                                        <p:tgtEl>
                                          <p:spTgt spid="5">
                                            <p:graphicEl>
                                              <a:dgm id="{F69F6062-C0B3-4A41-B55E-42AD66F45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3E5E1FA-6311-4329-9E3B-70E2D73BB2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0"/>
                                        <p:tgtEl>
                                          <p:spTgt spid="5">
                                            <p:graphicEl>
                                              <a:dgm id="{13E5E1FA-6311-4329-9E3B-70E2D73BB2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500" fill="hold"/>
                                        <p:tgtEl>
                                          <p:spTgt spid="5">
                                            <p:graphicEl>
                                              <a:dgm id="{13E5E1FA-6311-4329-9E3B-70E2D73BB2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0" fill="hold"/>
                                        <p:tgtEl>
                                          <p:spTgt spid="5">
                                            <p:graphicEl>
                                              <a:dgm id="{13E5E1FA-6311-4329-9E3B-70E2D73BB2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762546C-0774-4F62-8BF8-C6F94CC2E6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0"/>
                                        <p:tgtEl>
                                          <p:spTgt spid="5">
                                            <p:graphicEl>
                                              <a:dgm id="{3762546C-0774-4F62-8BF8-C6F94CC2E6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500" fill="hold"/>
                                        <p:tgtEl>
                                          <p:spTgt spid="5">
                                            <p:graphicEl>
                                              <a:dgm id="{3762546C-0774-4F62-8BF8-C6F94CC2E6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0" fill="hold"/>
                                        <p:tgtEl>
                                          <p:spTgt spid="5">
                                            <p:graphicEl>
                                              <a:dgm id="{3762546C-0774-4F62-8BF8-C6F94CC2E6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0810E9-A20F-4819-9A35-486733C77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0"/>
                                        <p:tgtEl>
                                          <p:spTgt spid="5">
                                            <p:graphicEl>
                                              <a:dgm id="{B80810E9-A20F-4819-9A35-486733C77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500" fill="hold"/>
                                        <p:tgtEl>
                                          <p:spTgt spid="5">
                                            <p:graphicEl>
                                              <a:dgm id="{B80810E9-A20F-4819-9A35-486733C77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0" fill="hold"/>
                                        <p:tgtEl>
                                          <p:spTgt spid="5">
                                            <p:graphicEl>
                                              <a:dgm id="{B80810E9-A20F-4819-9A35-486733C77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2353E33-E681-44FC-8AF5-81F91633B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500"/>
                                        <p:tgtEl>
                                          <p:spTgt spid="5">
                                            <p:graphicEl>
                                              <a:dgm id="{72353E33-E681-44FC-8AF5-81F91633B8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500" fill="hold"/>
                                        <p:tgtEl>
                                          <p:spTgt spid="5">
                                            <p:graphicEl>
                                              <a:dgm id="{72353E33-E681-44FC-8AF5-81F91633B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0" fill="hold"/>
                                        <p:tgtEl>
                                          <p:spTgt spid="5">
                                            <p:graphicEl>
                                              <a:dgm id="{72353E33-E681-44FC-8AF5-81F91633B8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9F3AA81-CA57-4B55-AC27-6ED50099A7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0"/>
                                        <p:tgtEl>
                                          <p:spTgt spid="5">
                                            <p:graphicEl>
                                              <a:dgm id="{39F3AA81-CA57-4B55-AC27-6ED50099A7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0" fill="hold"/>
                                        <p:tgtEl>
                                          <p:spTgt spid="5">
                                            <p:graphicEl>
                                              <a:dgm id="{39F3AA81-CA57-4B55-AC27-6ED50099A7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0" fill="hold"/>
                                        <p:tgtEl>
                                          <p:spTgt spid="5">
                                            <p:graphicEl>
                                              <a:dgm id="{39F3AA81-CA57-4B55-AC27-6ED50099A7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E14DB29-E187-4E20-AEBF-4BC1D065C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0"/>
                                        <p:tgtEl>
                                          <p:spTgt spid="5">
                                            <p:graphicEl>
                                              <a:dgm id="{DE14DB29-E187-4E20-AEBF-4BC1D065C1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0" fill="hold"/>
                                        <p:tgtEl>
                                          <p:spTgt spid="5">
                                            <p:graphicEl>
                                              <a:dgm id="{DE14DB29-E187-4E20-AEBF-4BC1D065C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0" fill="hold"/>
                                        <p:tgtEl>
                                          <p:spTgt spid="5">
                                            <p:graphicEl>
                                              <a:dgm id="{DE14DB29-E187-4E20-AEBF-4BC1D065C1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400" b="1" i="0" dirty="0"/>
              <a:t>WHO? – Introduce yourself </a:t>
            </a:r>
            <a:r>
              <a:rPr lang="ru-RU" dirty="0"/>
              <a:t/>
            </a:r>
            <a:br>
              <a:rPr lang="ru-RU" dirty="0"/>
            </a:br>
            <a:endParaRPr lang="ru-RU" sz="40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4/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="" xmlns:a16="http://schemas.microsoft.com/office/drawing/2014/main" id="{80A15D76-8DE9-4CBE-A20F-A8143D019E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2326" y="1600200"/>
            <a:ext cx="5941347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752600"/>
          </a:xfrm>
        </p:spPr>
        <p:txBody>
          <a:bodyPr/>
          <a:lstStyle/>
          <a:p>
            <a:pPr algn="ctr"/>
            <a:r>
              <a:rPr lang="en-US" sz="2400" b="1" i="0" dirty="0"/>
              <a:t>WHY? – Tell your audience your destination – the reason they are there to listen to you and the purpose of your presentation</a:t>
            </a:r>
            <a:r>
              <a:rPr lang="ru-RU" sz="2400" i="0" dirty="0"/>
              <a:t/>
            </a:r>
            <a:br>
              <a:rPr lang="ru-RU" sz="2400" i="0" dirty="0"/>
            </a:br>
            <a:endParaRPr lang="ru-RU" sz="24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5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FE6D4D05-730A-45D2-B64E-193E6906B7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2326" y="2037367"/>
            <a:ext cx="5941347" cy="354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32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752600"/>
          </a:xfrm>
        </p:spPr>
        <p:txBody>
          <a:bodyPr/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/>
              <a:t/>
            </a:r>
            <a:br>
              <a:rPr lang="ru-RU" sz="2400" dirty="0"/>
            </a:br>
            <a:r>
              <a:rPr lang="en-US" sz="2400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WHAT? – Outline the roadmap –  the main points you are going to develop and the order in which you would like to develop these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EF4C053E-8536-4782-9A2F-A5422B0FA7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2083014"/>
            <a:ext cx="6399673" cy="345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12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752600"/>
          </a:xfrm>
        </p:spPr>
        <p:txBody>
          <a:bodyPr/>
          <a:lstStyle/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i="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HOW? – be sure to answer the following questions: How long do the audience have to listen to you? Do they have to take any notes? When can they ask questions?</a:t>
            </a:r>
            <a:r>
              <a:rPr lang="ru-RU" sz="1200" i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i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i="0" dirty="0"/>
              <a:t/>
            </a:r>
            <a:br>
              <a:rPr lang="ru-RU" sz="2400" i="0" dirty="0"/>
            </a:b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b="1" i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7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45AA1A3-749A-46A8-8761-D7B256F071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2326" y="2234411"/>
            <a:ext cx="5941347" cy="315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86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495415-DEB0-44E9-A7FE-6FAF410FD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0" dirty="0"/>
              <a:t>Structuring </a:t>
            </a:r>
            <a:endParaRPr lang="ru-RU" i="0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A350433-B742-4B14-A417-E29F5FF8BD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1676" y="1143000"/>
            <a:ext cx="5482647" cy="4724400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5F93210-E48A-403D-B649-AB49B0536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8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/</a:t>
            </a: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17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72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115C2E-713D-42E3-B780-5570E9875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0" dirty="0"/>
              <a:t>Signposting</a:t>
            </a:r>
            <a:endParaRPr lang="ru-RU" i="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5DA2B3D-AC6D-43B9-97BD-3A4B7E8DCB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helps you structure and shape the main content of your presentation.</a:t>
            </a:r>
          </a:p>
          <a:p>
            <a:pPr marL="11430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Signposts create “verbal signals” and raise the attention at the beginning </a:t>
            </a:r>
            <a:r>
              <a:rPr lang="en-US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end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each point of your presentation.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1C05F00-0342-44CB-8A6B-C3D625A40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endParaRPr lang="en-US" sz="2000" dirty="0">
              <a:solidFill>
                <a:srgbClr val="C28C73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9</a:t>
            </a:r>
            <a:r>
              <a:rPr lang="ru-RU" sz="2400" dirty="0">
                <a:solidFill>
                  <a:srgbClr val="C28C73">
                    <a:lumMod val="50000"/>
                  </a:srgbClr>
                </a:solidFill>
              </a:rPr>
              <a:t>/</a:t>
            </a:r>
            <a:r>
              <a:rPr lang="en-US" sz="2400" dirty="0">
                <a:solidFill>
                  <a:srgbClr val="C28C73">
                    <a:lumMod val="50000"/>
                  </a:srgbClr>
                </a:solidFill>
              </a:rPr>
              <a:t>17</a:t>
            </a:r>
            <a:endParaRPr lang="ru-RU" sz="2400" dirty="0">
              <a:solidFill>
                <a:srgbClr val="C28C73">
                  <a:lumMod val="50000"/>
                </a:srgbClr>
              </a:solidFill>
            </a:endParaRPr>
          </a:p>
          <a:p>
            <a:pPr>
              <a:defRPr/>
            </a:pPr>
            <a:endParaRPr lang="ru-RU" sz="1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661702"/>
      </p:ext>
    </p:extLst>
  </p:cSld>
  <p:clrMapOvr>
    <a:masterClrMapping/>
  </p:clrMapOvr>
</p:sld>
</file>

<file path=ppt/theme/theme1.xml><?xml version="1.0" encoding="utf-8"?>
<a:theme xmlns:a="http://schemas.openxmlformats.org/drawingml/2006/main" name="Альбом">
  <a:themeElements>
    <a:clrScheme name="EXPEDITN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CAA966"/>
      </a:hlink>
      <a:folHlink>
        <a:srgbClr val="969696"/>
      </a:folHlink>
    </a:clrScheme>
    <a:fontScheme name="EXPEDIT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XPEDITN 1">
        <a:dk1>
          <a:srgbClr val="000000"/>
        </a:dk1>
        <a:lt1>
          <a:srgbClr val="A7947B"/>
        </a:lt1>
        <a:dk2>
          <a:srgbClr val="FFFFFF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CAA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N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CAA966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XPEDITN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C25422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B04B1E"/>
        </a:accent6>
        <a:hlink>
          <a:srgbClr val="8488AC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884</TotalTime>
  <Words>409</Words>
  <Application>Microsoft Office PowerPoint</Application>
  <PresentationFormat>Экран (4:3)</PresentationFormat>
  <Paragraphs>138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Альбом</vt:lpstr>
      <vt:lpstr>Tips for Successful Presentation</vt:lpstr>
      <vt:lpstr>Contents</vt:lpstr>
      <vt:lpstr>Think of the following questions</vt:lpstr>
      <vt:lpstr>WHO? – Introduce yourself  </vt:lpstr>
      <vt:lpstr>WHY? – Tell your audience your destination – the reason they are there to listen to you and the purpose of your presentation </vt:lpstr>
      <vt:lpstr> WHAT? – Outline the roadmap –  the main points you are going to develop and the order in which you would like to develop these </vt:lpstr>
      <vt:lpstr>  HOW? – be sure to answer the following questions: How long do the audience have to listen to you? Do they have to take any notes? When can they ask questions?   </vt:lpstr>
      <vt:lpstr>Structuring </vt:lpstr>
      <vt:lpstr>Signposting</vt:lpstr>
      <vt:lpstr> The examples of signposts </vt:lpstr>
      <vt:lpstr>Finish</vt:lpstr>
      <vt:lpstr> Signal </vt:lpstr>
      <vt:lpstr> Summary </vt:lpstr>
      <vt:lpstr> Conclusion  </vt:lpstr>
      <vt:lpstr> Closing remark </vt:lpstr>
      <vt:lpstr>Assessment table 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Alevtina Klimova</dc:creator>
  <cp:lastModifiedBy>user</cp:lastModifiedBy>
  <cp:revision>93</cp:revision>
  <cp:lastPrinted>1601-01-01T00:00:00Z</cp:lastPrinted>
  <dcterms:created xsi:type="dcterms:W3CDTF">1601-01-01T00:00:00Z</dcterms:created>
  <dcterms:modified xsi:type="dcterms:W3CDTF">2019-11-14T09:12:38Z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