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68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0" y="980728"/>
            <a:ext cx="6172200" cy="2016224"/>
          </a:xfrm>
        </p:spPr>
        <p:txBody>
          <a:bodyPr>
            <a:normAutofit/>
          </a:bodyPr>
          <a:lstStyle/>
          <a:p>
            <a:pPr algn="ctr"/>
            <a:r>
              <a:rPr lang="ru-RU" altLang="zh-CN" sz="2800" dirty="0" smtClean="0">
                <a:solidFill>
                  <a:schemeClr val="tx1"/>
                </a:solidFill>
              </a:rPr>
              <a:t>Научно-исследовательская деятельность школьников: проблемы педагогического сопровождения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44008" y="5003322"/>
            <a:ext cx="4176464" cy="1371600"/>
          </a:xfrm>
        </p:spPr>
        <p:txBody>
          <a:bodyPr/>
          <a:lstStyle/>
          <a:p>
            <a:r>
              <a:rPr lang="ru-RU" altLang="zh-CN" dirty="0" err="1" smtClean="0">
                <a:solidFill>
                  <a:schemeClr val="tx1"/>
                </a:solidFill>
              </a:rPr>
              <a:t>Фрейберг</a:t>
            </a:r>
            <a:r>
              <a:rPr lang="ru-RU" altLang="zh-CN" dirty="0" smtClean="0">
                <a:solidFill>
                  <a:schemeClr val="tx1"/>
                </a:solidFill>
              </a:rPr>
              <a:t> Мария Владимировна</a:t>
            </a:r>
          </a:p>
          <a:p>
            <a:r>
              <a:rPr lang="ru-RU" altLang="zh-CN" dirty="0">
                <a:solidFill>
                  <a:schemeClr val="tx1"/>
                </a:solidFill>
              </a:rPr>
              <a:t>у</a:t>
            </a:r>
            <a:r>
              <a:rPr lang="ru-RU" altLang="zh-CN" dirty="0" smtClean="0">
                <a:solidFill>
                  <a:schemeClr val="tx1"/>
                </a:solidFill>
              </a:rPr>
              <a:t>читель английского языка</a:t>
            </a:r>
          </a:p>
          <a:p>
            <a:r>
              <a:rPr lang="ru-RU" altLang="zh-CN" dirty="0" smtClean="0">
                <a:solidFill>
                  <a:schemeClr val="tx1"/>
                </a:solidFill>
              </a:rPr>
              <a:t>МБОУ Гимназия №21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900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zh-CN" b="1" i="1" dirty="0" smtClean="0">
                <a:solidFill>
                  <a:schemeClr val="tx1"/>
                </a:solidFill>
              </a:rPr>
              <a:t>Определение исследовательской деятельности</a:t>
            </a:r>
            <a:endParaRPr lang="zh-CN" altLang="en-US" b="1" i="1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421088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/>
              <a:t>Под исследовательской деятельностью понимается деятельность, связанная с поиском ответа на творческую, исследовательскую задачу с заранее неизвестным решением и предполагающая наличие основных этапов, характерных для исследования в научной сфере: постановку проблемы, изучение теории, посвященной данной проблематике, подбор методик исследования и практическое овладение ими, сбор собственного материала, его анализ и обобщение, собственные выводы.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014856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Что пугает школьников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Это сложно. Я не справлюсь.</a:t>
            </a:r>
          </a:p>
          <a:p>
            <a:r>
              <a:rPr lang="ru-RU" sz="2800" dirty="0" smtClean="0"/>
              <a:t>Я не умею, не знаю как.</a:t>
            </a:r>
          </a:p>
          <a:p>
            <a:r>
              <a:rPr lang="ru-RU" sz="2800" dirty="0" smtClean="0"/>
              <a:t>Мне некогда. У меня нет времени, я очень занят.</a:t>
            </a:r>
          </a:p>
          <a:p>
            <a:r>
              <a:rPr lang="ru-RU" sz="2800" dirty="0" smtClean="0"/>
              <a:t>Я не хочу, боюсь выступать на конференции.</a:t>
            </a:r>
          </a:p>
          <a:p>
            <a:r>
              <a:rPr lang="ru-RU" sz="2800" dirty="0" smtClean="0"/>
              <a:t>Я не могу определиться с темой, </a:t>
            </a:r>
            <a:r>
              <a:rPr lang="ru-RU" sz="2800" dirty="0"/>
              <a:t>н</a:t>
            </a:r>
            <a:r>
              <a:rPr lang="ru-RU" sz="2800" dirty="0" smtClean="0"/>
              <a:t>ад которой мне было бы интересно работать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64246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Тема исследования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dirty="0"/>
              <a:t>Тема</a:t>
            </a:r>
            <a:r>
              <a:rPr lang="ru-RU" i="1" dirty="0"/>
              <a:t> </a:t>
            </a:r>
            <a:r>
              <a:rPr lang="ru-RU" dirty="0"/>
              <a:t>– научное задание, которое охватывает определенную отрасль научного исследования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AutoShape 2" descr="F:\%D0%B4%D0%BE%D0%BA%D0%BB%D0%B0%D0%B4 14.11.2019\scale_120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доклад 14.11.2019\Без назва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29718"/>
            <a:ext cx="5472608" cy="372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322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требования к выбору темы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92896"/>
            <a:ext cx="7467600" cy="3981056"/>
          </a:xfrm>
        </p:spPr>
        <p:txBody>
          <a:bodyPr/>
          <a:lstStyle/>
          <a:p>
            <a:r>
              <a:rPr lang="ru-RU" dirty="0" smtClean="0"/>
              <a:t>Тема должна быть </a:t>
            </a:r>
            <a:r>
              <a:rPr lang="ru-RU" b="1" dirty="0" smtClean="0"/>
              <a:t>интересной</a:t>
            </a:r>
          </a:p>
          <a:p>
            <a:r>
              <a:rPr lang="ru-RU" dirty="0" smtClean="0"/>
              <a:t>Тема </a:t>
            </a:r>
            <a:r>
              <a:rPr lang="ru-RU" dirty="0"/>
              <a:t>должна быть </a:t>
            </a:r>
            <a:r>
              <a:rPr lang="ru-RU" b="1" dirty="0" smtClean="0"/>
              <a:t>актуальной</a:t>
            </a:r>
          </a:p>
          <a:p>
            <a:r>
              <a:rPr lang="ru-RU" dirty="0"/>
              <a:t>Тема должна быть </a:t>
            </a:r>
            <a:r>
              <a:rPr lang="ru-RU" b="1" dirty="0" smtClean="0"/>
              <a:t>реализуема</a:t>
            </a:r>
          </a:p>
          <a:p>
            <a:r>
              <a:rPr lang="ru-RU" dirty="0" smtClean="0"/>
              <a:t>Тема </a:t>
            </a:r>
            <a:r>
              <a:rPr lang="ru-RU" dirty="0"/>
              <a:t>может содержать </a:t>
            </a:r>
            <a:r>
              <a:rPr lang="ru-RU" b="1" dirty="0"/>
              <a:t>спорный </a:t>
            </a:r>
            <a:r>
              <a:rPr lang="ru-RU" b="1" dirty="0" smtClean="0"/>
              <a:t>момент</a:t>
            </a:r>
          </a:p>
          <a:p>
            <a:r>
              <a:rPr lang="ru-RU" dirty="0"/>
              <a:t>Тема должна </a:t>
            </a:r>
            <a:r>
              <a:rPr lang="ru-RU" dirty="0" smtClean="0"/>
              <a:t>быть </a:t>
            </a:r>
            <a:r>
              <a:rPr lang="ru-RU" b="1" dirty="0"/>
              <a:t>конкретна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654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13681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практические шаги-приемы </a:t>
            </a:r>
            <a:r>
              <a:rPr lang="ru-RU" b="1" smtClean="0">
                <a:solidFill>
                  <a:schemeClr val="tx1"/>
                </a:solidFill>
              </a:rPr>
              <a:t>помогающие выбрать </a:t>
            </a:r>
            <a:r>
              <a:rPr lang="ru-RU" b="1" dirty="0">
                <a:solidFill>
                  <a:schemeClr val="tx1"/>
                </a:solidFill>
              </a:rPr>
              <a:t>тему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7467600" cy="4053064"/>
          </a:xfrm>
        </p:spPr>
        <p:txBody>
          <a:bodyPr/>
          <a:lstStyle/>
          <a:p>
            <a:r>
              <a:rPr lang="ru-RU" dirty="0"/>
              <a:t>«Аналитический обзор достижений</a:t>
            </a:r>
            <a:r>
              <a:rPr lang="ru-RU" dirty="0" smtClean="0"/>
              <a:t>»</a:t>
            </a:r>
          </a:p>
          <a:p>
            <a:r>
              <a:rPr lang="ru-RU" dirty="0"/>
              <a:t>«Руководство принципом повторения</a:t>
            </a:r>
            <a:r>
              <a:rPr lang="ru-RU" dirty="0" smtClean="0"/>
              <a:t>»</a:t>
            </a:r>
          </a:p>
          <a:p>
            <a:r>
              <a:rPr lang="ru-RU" dirty="0"/>
              <a:t>«Поисковый способ</a:t>
            </a:r>
            <a:r>
              <a:rPr lang="ru-RU" dirty="0" smtClean="0"/>
              <a:t>»</a:t>
            </a:r>
          </a:p>
          <a:p>
            <a:r>
              <a:rPr lang="ru-RU" dirty="0"/>
              <a:t>«Теоретическое обобщение существующих </a:t>
            </a:r>
            <a:r>
              <a:rPr lang="ru-RU" dirty="0" smtClean="0"/>
              <a:t>исследований»</a:t>
            </a:r>
          </a:p>
          <a:p>
            <a:r>
              <a:rPr lang="ru-RU" dirty="0"/>
              <a:t>«Уточнение гипотез»</a:t>
            </a:r>
          </a:p>
        </p:txBody>
      </p:sp>
    </p:spTree>
    <p:extLst>
      <p:ext uri="{BB962C8B-B14F-4D97-AF65-F5344CB8AC3E}">
        <p14:creationId xmlns:p14="http://schemas.microsoft.com/office/powerpoint/2010/main" xmlns="" val="14882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237</TotalTime>
  <Words>192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凸显</vt:lpstr>
      <vt:lpstr>Научно-исследовательская деятельность школьников: проблемы педагогического сопровождения</vt:lpstr>
      <vt:lpstr>Определение исследовательской деятельности</vt:lpstr>
      <vt:lpstr>Что пугает школьников</vt:lpstr>
      <vt:lpstr>Тема исследования</vt:lpstr>
      <vt:lpstr>требования к выбору темы </vt:lpstr>
      <vt:lpstr>практические шаги-приемы помогающие выбрать тему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About myself</dc:title>
  <dc:creator>lenovo</dc:creator>
  <cp:lastModifiedBy>1</cp:lastModifiedBy>
  <cp:revision>35</cp:revision>
  <dcterms:created xsi:type="dcterms:W3CDTF">2018-01-21T19:32:23Z</dcterms:created>
  <dcterms:modified xsi:type="dcterms:W3CDTF">2019-11-17T18:36:16Z</dcterms:modified>
</cp:coreProperties>
</file>