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0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39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86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6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09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72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2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6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98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5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BB0B-B428-4E2C-A29E-EFCBA379BE15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CCF60-F92F-4788-B3DD-A65732483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80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772816"/>
            <a:ext cx="5256584" cy="1728193"/>
          </a:xfrm>
        </p:spPr>
        <p:txBody>
          <a:bodyPr/>
          <a:lstStyle/>
          <a:p>
            <a:r>
              <a:rPr lang="ru-RU" dirty="0" smtClean="0"/>
              <a:t>Реализация ФГОС на уроках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97152"/>
            <a:ext cx="3816424" cy="1224136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6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13394"/>
            <a:ext cx="9108281" cy="684460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8. Подведение итогов каждого этапа урока обучающимися.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636912"/>
            <a:ext cx="7355160" cy="23762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Каждое задание проверяется, контролируется. После этого учащиеся делают выводы.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2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13395"/>
            <a:ext cx="9126141" cy="68312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Наличие блоков самостоятельного получения знаний обучающимися.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068961"/>
            <a:ext cx="7859216" cy="172819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Это самостоятельная работа с материалом учебника или опережающие задания на дом.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8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" y="13395"/>
            <a:ext cx="9108280" cy="68312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128792" cy="165618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10. Организация парной и групповой работы.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420888"/>
            <a:ext cx="5832648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Парная или групповая работа используется практически на каждом уроке. </a:t>
            </a:r>
          </a:p>
        </p:txBody>
      </p:sp>
    </p:spTree>
    <p:extLst>
      <p:ext uri="{BB962C8B-B14F-4D97-AF65-F5344CB8AC3E}">
        <p14:creationId xmlns:p14="http://schemas.microsoft.com/office/powerpoint/2010/main" val="154940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4" y="24453"/>
            <a:ext cx="9111396" cy="68335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36904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11. Использование системы самоконтроля и взаимоконтроля.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34481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Развитие умения самооценки:</a:t>
            </a:r>
          </a:p>
          <a:p>
            <a:r>
              <a:rPr lang="ru-RU" dirty="0" smtClean="0"/>
              <a:t>1. Что нужно было сделать?</a:t>
            </a:r>
          </a:p>
          <a:p>
            <a:r>
              <a:rPr lang="ru-RU" dirty="0" smtClean="0"/>
              <a:t>2. Удалось ли сделать?</a:t>
            </a:r>
          </a:p>
          <a:p>
            <a:r>
              <a:rPr lang="ru-RU" dirty="0" smtClean="0"/>
              <a:t>3. Всё правильно или есть недочёты?</a:t>
            </a:r>
          </a:p>
          <a:p>
            <a:r>
              <a:rPr lang="ru-RU" dirty="0" smtClean="0"/>
              <a:t>4. Сделал сам или с чьей-то помощью?</a:t>
            </a:r>
          </a:p>
          <a:p>
            <a:r>
              <a:rPr lang="ru-RU" dirty="0" smtClean="0"/>
              <a:t>5. Когда мы ставим «5», «4», «3»?</a:t>
            </a:r>
          </a:p>
          <a:p>
            <a:r>
              <a:rPr lang="ru-RU" dirty="0" smtClean="0"/>
              <a:t>6. Какую поставишь себе отметку?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6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12. Рефлексия.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708920"/>
            <a:ext cx="7499176" cy="144015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 этом этапе ученик осознаёт свою значимость.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3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9573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13. Качественная положительная оценка деятельности обучающихся.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4032448" cy="4536504"/>
          </a:xfrm>
        </p:spPr>
      </p:pic>
    </p:spTree>
    <p:extLst>
      <p:ext uri="{BB962C8B-B14F-4D97-AF65-F5344CB8AC3E}">
        <p14:creationId xmlns:p14="http://schemas.microsoft.com/office/powerpoint/2010/main" val="39786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14. Минимизация и вариативность домашнего задания.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420888"/>
            <a:ext cx="7488832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Домашнее задание </a:t>
            </a:r>
            <a:r>
              <a:rPr lang="ru-RU" dirty="0" smtClean="0"/>
              <a:t>должно быть </a:t>
            </a:r>
            <a:r>
              <a:rPr lang="ru-RU" dirty="0"/>
              <a:t>такое, которое определено программой. Задания </a:t>
            </a:r>
            <a:r>
              <a:rPr lang="ru-RU" dirty="0" smtClean="0"/>
              <a:t>нужно давать </a:t>
            </a:r>
            <a:r>
              <a:rPr lang="ru-RU" dirty="0"/>
              <a:t>на выбор, </a:t>
            </a:r>
            <a:r>
              <a:rPr lang="ru-RU" dirty="0" smtClean="0"/>
              <a:t>учитывать </a:t>
            </a:r>
            <a:r>
              <a:rPr lang="ru-RU" dirty="0"/>
              <a:t>индивидуальные способности и потребности учеников.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2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1512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15. Обеспечение психологического комфорта и условий </a:t>
            </a:r>
            <a:r>
              <a:rPr lang="ru-RU" b="1" dirty="0" err="1"/>
              <a:t>здоровьесбережения</a:t>
            </a:r>
            <a:r>
              <a:rPr lang="ru-RU" b="1" dirty="0"/>
              <a:t> на уроке.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039481"/>
            <a:ext cx="5400600" cy="4197832"/>
          </a:xfrm>
        </p:spPr>
      </p:pic>
    </p:spTree>
    <p:extLst>
      <p:ext uri="{BB962C8B-B14F-4D97-AF65-F5344CB8AC3E}">
        <p14:creationId xmlns:p14="http://schemas.microsoft.com/office/powerpoint/2010/main" val="807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47664" y="908720"/>
            <a:ext cx="68407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/>
              <a:t>Самая главная задача ФГОС – научить ученика учиться.</a:t>
            </a:r>
          </a:p>
        </p:txBody>
      </p:sp>
    </p:spTree>
    <p:extLst>
      <p:ext uri="{BB962C8B-B14F-4D97-AF65-F5344CB8AC3E}">
        <p14:creationId xmlns:p14="http://schemas.microsoft.com/office/powerpoint/2010/main" val="30504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" y="9144"/>
            <a:ext cx="9119616" cy="68397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1600" y="1556792"/>
            <a:ext cx="71287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Цель профессиональной деятельности учителя - создание условий для </a:t>
            </a:r>
            <a:r>
              <a:rPr lang="ru-RU" sz="3600" dirty="0" smtClean="0"/>
              <a:t>формирования и развития каждого обучающегося.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5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5" y="21082"/>
            <a:ext cx="9115891" cy="68369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88832" cy="9361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1. Целеполагание.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272808" cy="377728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Цели урока должны выводиться из  планируемых результатов освоения обучающимися основной образовательной программы, имеется в виду, чему ученики научатся. </a:t>
            </a:r>
          </a:p>
        </p:txBody>
      </p:sp>
    </p:spTree>
    <p:extLst>
      <p:ext uri="{BB962C8B-B14F-4D97-AF65-F5344CB8AC3E}">
        <p14:creationId xmlns:p14="http://schemas.microsoft.com/office/powerpoint/2010/main" val="19834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4528" cy="71072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2. Мотивация.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916831"/>
            <a:ext cx="6408712" cy="237626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Учитель должен сформировать интерес как к процессу учебной деятельности, так и к достижению конечного результата. </a:t>
            </a:r>
          </a:p>
        </p:txBody>
      </p:sp>
    </p:spTree>
    <p:extLst>
      <p:ext uri="{BB962C8B-B14F-4D97-AF65-F5344CB8AC3E}">
        <p14:creationId xmlns:p14="http://schemas.microsoft.com/office/powerpoint/2010/main" val="9155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128792" cy="18002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 Практическая значимость знаний и способов деятельности.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92896"/>
            <a:ext cx="7272808" cy="363326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Учитель должен показать обучающимся возможности применения осваиваемых знаний и умений в их практической деятельности.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8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52520" cy="69232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4. Отбор содержания.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7344816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уроке должны быть качественно отработаны планируемые результаты урока. Только эти знания подвергаются контролю. Остальная информация носит вспомогательный характер и не должна создавать перегрузок.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8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" y="9144"/>
            <a:ext cx="9131808" cy="68488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27363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 </a:t>
            </a:r>
            <a:r>
              <a:rPr lang="ru-RU" b="1" dirty="0" err="1"/>
              <a:t>Интегративность</a:t>
            </a:r>
            <a:r>
              <a:rPr lang="ru-RU" b="1" dirty="0"/>
              <a:t> знаний, отработка </a:t>
            </a:r>
            <a:r>
              <a:rPr lang="ru-RU" b="1" dirty="0" err="1" smtClean="0"/>
              <a:t>метапредметных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универсальных </a:t>
            </a:r>
            <a:r>
              <a:rPr lang="ru-RU" b="1" dirty="0"/>
              <a:t>способов образовательной деятельности.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852936"/>
            <a:ext cx="6840760" cy="3273227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Интегративность</a:t>
            </a:r>
            <a:r>
              <a:rPr lang="ru-RU" dirty="0"/>
              <a:t> заключается в формировании качества личности по частям, соблюдая при этом последовательность этапов в зависимости от их сложности и возраста обучающихся.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5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" y="-12"/>
            <a:ext cx="9131840" cy="68580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6923112" cy="17281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6. Построение каждого этапа урока по схеме: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6768752" cy="266429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Постановка учебного задания – деятельность обучающихся по его выполнению – подведение итога деятельности – контроль процесса и степени выполнения – рефлексия.</a:t>
            </a:r>
          </a:p>
        </p:txBody>
      </p:sp>
    </p:spTree>
    <p:extLst>
      <p:ext uri="{BB962C8B-B14F-4D97-AF65-F5344CB8AC3E}">
        <p14:creationId xmlns:p14="http://schemas.microsoft.com/office/powerpoint/2010/main" val="14884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5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7. Использование разнообразных эффективных приёмов.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Компоненты </a:t>
            </a:r>
            <a:r>
              <a:rPr lang="ru-RU" dirty="0"/>
              <a:t>учебного задания:</a:t>
            </a:r>
          </a:p>
          <a:p>
            <a:r>
              <a:rPr lang="ru-RU" dirty="0" smtClean="0"/>
              <a:t>характеристика </a:t>
            </a:r>
            <a:r>
              <a:rPr lang="ru-RU" dirty="0"/>
              <a:t>задания (планируемый результат выполнения);</a:t>
            </a:r>
          </a:p>
          <a:p>
            <a:r>
              <a:rPr lang="ru-RU" dirty="0" smtClean="0"/>
              <a:t>мотивационная </a:t>
            </a:r>
            <a:r>
              <a:rPr lang="ru-RU" dirty="0"/>
              <a:t>часть;</a:t>
            </a:r>
          </a:p>
          <a:p>
            <a:r>
              <a:rPr lang="ru-RU" dirty="0" smtClean="0"/>
              <a:t>содержание </a:t>
            </a:r>
            <a:r>
              <a:rPr lang="ru-RU" dirty="0"/>
              <a:t>(условие, вопрос);</a:t>
            </a:r>
          </a:p>
          <a:p>
            <a:r>
              <a:rPr lang="ru-RU" dirty="0" smtClean="0"/>
              <a:t>инструкция </a:t>
            </a:r>
            <a:r>
              <a:rPr lang="ru-RU" dirty="0"/>
              <a:t>по выполнению (ученики составляют сами, т.е. планируют свою деятельность);</a:t>
            </a:r>
          </a:p>
          <a:p>
            <a:r>
              <a:rPr lang="ru-RU" dirty="0" smtClean="0"/>
              <a:t>время </a:t>
            </a:r>
            <a:r>
              <a:rPr lang="ru-RU" dirty="0"/>
              <a:t>выполнения;</a:t>
            </a:r>
          </a:p>
          <a:p>
            <a:r>
              <a:rPr lang="ru-RU" dirty="0" smtClean="0"/>
              <a:t>образец </a:t>
            </a:r>
            <a:r>
              <a:rPr lang="ru-RU" dirty="0"/>
              <a:t>или описание ответа;</a:t>
            </a:r>
          </a:p>
          <a:p>
            <a:r>
              <a:rPr lang="ru-RU" dirty="0" smtClean="0"/>
              <a:t>критерии </a:t>
            </a:r>
            <a:r>
              <a:rPr lang="ru-RU" dirty="0"/>
              <a:t>оценки;</a:t>
            </a:r>
          </a:p>
          <a:p>
            <a:r>
              <a:rPr lang="ru-RU" dirty="0" smtClean="0"/>
              <a:t>комментарий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30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327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Реализация ФГОС на уроках</vt:lpstr>
      <vt:lpstr>Презентация PowerPoint</vt:lpstr>
      <vt:lpstr>1. Целеполагание. </vt:lpstr>
      <vt:lpstr>2. Мотивация. </vt:lpstr>
      <vt:lpstr>3. Практическая значимость знаний и способов деятельности. </vt:lpstr>
      <vt:lpstr>4. Отбор содержания. </vt:lpstr>
      <vt:lpstr>5. Интегративность знаний, отработка метапредметных универсальных способов образовательной деятельности. </vt:lpstr>
      <vt:lpstr>6. Построение каждого этапа урока по схеме: </vt:lpstr>
      <vt:lpstr>7. Использование разнообразных эффективных приёмов. </vt:lpstr>
      <vt:lpstr>8. Подведение итогов каждого этапа урока обучающимися. </vt:lpstr>
      <vt:lpstr>9. Наличие блоков самостоятельного получения знаний обучающимися. </vt:lpstr>
      <vt:lpstr>10. Организация парной и групповой работы. </vt:lpstr>
      <vt:lpstr>11. Использование системы самоконтроля и взаимоконтроля. </vt:lpstr>
      <vt:lpstr>12. Рефлексия. </vt:lpstr>
      <vt:lpstr>13. Качественная положительная оценка деятельности обучающихся. </vt:lpstr>
      <vt:lpstr>14. Минимизация и вариативность домашнего задания. </vt:lpstr>
      <vt:lpstr>15. Обеспечение психологического комфорта и условий здоровьесбережения на уроке.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ФГОС на уроках</dc:title>
  <dc:creator>User</dc:creator>
  <cp:lastModifiedBy>Калинина Елена</cp:lastModifiedBy>
  <cp:revision>23</cp:revision>
  <dcterms:created xsi:type="dcterms:W3CDTF">2015-03-25T10:39:41Z</dcterms:created>
  <dcterms:modified xsi:type="dcterms:W3CDTF">2015-10-10T07:26:28Z</dcterms:modified>
</cp:coreProperties>
</file>