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9" r:id="rId3"/>
    <p:sldId id="257" r:id="rId4"/>
    <p:sldId id="258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9"/>
  <c:chart>
    <c:title>
      <c:layout/>
    </c:title>
    <c:plotArea>
      <c:layout/>
      <c:scatterChart>
        <c:scatterStyle val="lineMarker"/>
        <c:ser>
          <c:idx val="0"/>
          <c:order val="0"/>
          <c:tx>
            <c:strRef>
              <c:f>Лист1!$B$1</c:f>
              <c:strCache>
                <c:ptCount val="1"/>
                <c:pt idx="0">
                  <c:v>S</c:v>
                </c:pt>
              </c:strCache>
            </c:strRef>
          </c:tx>
          <c:marker>
            <c:symbol val="none"/>
          </c:marker>
          <c:xVal>
            <c:numRef>
              <c:f>Лист1!$A$2:$A$7</c:f>
              <c:numCache>
                <c:formatCode>General</c:formatCode>
                <c:ptCount val="6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</c:numCache>
            </c:numRef>
          </c:xVal>
          <c:yVal>
            <c:numRef>
              <c:f>Лист1!$B$2:$B$7</c:f>
              <c:numCache>
                <c:formatCode>General</c:formatCode>
                <c:ptCount val="6"/>
                <c:pt idx="0">
                  <c:v>0</c:v>
                </c:pt>
                <c:pt idx="1">
                  <c:v>4.5</c:v>
                </c:pt>
                <c:pt idx="2">
                  <c:v>7.5</c:v>
                </c:pt>
                <c:pt idx="3">
                  <c:v>10.5</c:v>
                </c:pt>
                <c:pt idx="4">
                  <c:v>13.5</c:v>
                </c:pt>
                <c:pt idx="5">
                  <c:v>18</c:v>
                </c:pt>
              </c:numCache>
            </c:numRef>
          </c:yVal>
        </c:ser>
        <c:axId val="60421248"/>
        <c:axId val="60422784"/>
      </c:scatterChart>
      <c:valAx>
        <c:axId val="60421248"/>
        <c:scaling>
          <c:orientation val="minMax"/>
        </c:scaling>
        <c:axPos val="b"/>
        <c:numFmt formatCode="General" sourceLinked="1"/>
        <c:tickLblPos val="nextTo"/>
        <c:crossAx val="60422784"/>
        <c:crosses val="autoZero"/>
        <c:crossBetween val="midCat"/>
      </c:valAx>
      <c:valAx>
        <c:axId val="60422784"/>
        <c:scaling>
          <c:orientation val="minMax"/>
        </c:scaling>
        <c:axPos val="l"/>
        <c:majorGridlines/>
        <c:numFmt formatCode="General" sourceLinked="1"/>
        <c:tickLblPos val="nextTo"/>
        <c:crossAx val="60421248"/>
        <c:crosses val="autoZero"/>
        <c:crossBetween val="midCat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EE89F-AD9F-4CA3-AB97-3C7B452BB6F7}" type="datetimeFigureOut">
              <a:rPr lang="ru-RU" smtClean="0"/>
              <a:pPr/>
              <a:t>24.09.2012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44F25-56D3-4048-AF5D-1CAB75C045F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EE89F-AD9F-4CA3-AB97-3C7B452BB6F7}" type="datetimeFigureOut">
              <a:rPr lang="ru-RU" smtClean="0"/>
              <a:pPr/>
              <a:t>24.09.2012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44F25-56D3-4048-AF5D-1CAB75C045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EE89F-AD9F-4CA3-AB97-3C7B452BB6F7}" type="datetimeFigureOut">
              <a:rPr lang="ru-RU" smtClean="0"/>
              <a:pPr/>
              <a:t>24.09.2012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44F25-56D3-4048-AF5D-1CAB75C045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EE89F-AD9F-4CA3-AB97-3C7B452BB6F7}" type="datetimeFigureOut">
              <a:rPr lang="ru-RU" smtClean="0"/>
              <a:pPr/>
              <a:t>24.09.2012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44F25-56D3-4048-AF5D-1CAB75C045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EE89F-AD9F-4CA3-AB97-3C7B452BB6F7}" type="datetimeFigureOut">
              <a:rPr lang="ru-RU" smtClean="0"/>
              <a:pPr/>
              <a:t>24.09.2012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1FD44F25-56D3-4048-AF5D-1CAB75C045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EE89F-AD9F-4CA3-AB97-3C7B452BB6F7}" type="datetimeFigureOut">
              <a:rPr lang="ru-RU" smtClean="0"/>
              <a:pPr/>
              <a:t>24.09.2012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44F25-56D3-4048-AF5D-1CAB75C045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EE89F-AD9F-4CA3-AB97-3C7B452BB6F7}" type="datetimeFigureOut">
              <a:rPr lang="ru-RU" smtClean="0"/>
              <a:pPr/>
              <a:t>24.09.2012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44F25-56D3-4048-AF5D-1CAB75C045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EE89F-AD9F-4CA3-AB97-3C7B452BB6F7}" type="datetimeFigureOut">
              <a:rPr lang="ru-RU" smtClean="0"/>
              <a:pPr/>
              <a:t>24.09.2012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44F25-56D3-4048-AF5D-1CAB75C045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EE89F-AD9F-4CA3-AB97-3C7B452BB6F7}" type="datetimeFigureOut">
              <a:rPr lang="ru-RU" smtClean="0"/>
              <a:pPr/>
              <a:t>24.09.2012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44F25-56D3-4048-AF5D-1CAB75C045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EE89F-AD9F-4CA3-AB97-3C7B452BB6F7}" type="datetimeFigureOut">
              <a:rPr lang="ru-RU" smtClean="0"/>
              <a:pPr/>
              <a:t>24.09.2012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44F25-56D3-4048-AF5D-1CAB75C045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EE89F-AD9F-4CA3-AB97-3C7B452BB6F7}" type="datetimeFigureOut">
              <a:rPr lang="ru-RU" smtClean="0"/>
              <a:pPr/>
              <a:t>24.09.2012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44F25-56D3-4048-AF5D-1CAB75C045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3BEE89F-AD9F-4CA3-AB97-3C7B452BB6F7}" type="datetimeFigureOut">
              <a:rPr lang="ru-RU" smtClean="0"/>
              <a:pPr/>
              <a:t>24.09.2012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FD44F25-56D3-4048-AF5D-1CAB75C045F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Домашний ЭКСПЕРИМЕНТ №1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Построение графика зависимости времени от пройденного пути при неравномерном движении.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148064" y="5589240"/>
            <a:ext cx="3744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Работу выполнили ученицы 10 </a:t>
            </a:r>
            <a:r>
              <a:rPr lang="en-US" dirty="0" smtClean="0"/>
              <a:t>“A” </a:t>
            </a:r>
            <a:r>
              <a:rPr lang="ru-RU" dirty="0" smtClean="0"/>
              <a:t>класса               Авдеева Елизавета</a:t>
            </a:r>
          </a:p>
          <a:p>
            <a:r>
              <a:rPr lang="ru-RU" dirty="0"/>
              <a:t> </a:t>
            </a:r>
            <a:r>
              <a:rPr lang="ru-RU" dirty="0" smtClean="0"/>
              <a:t>                             </a:t>
            </a:r>
            <a:r>
              <a:rPr lang="ru-RU" dirty="0" err="1" smtClean="0"/>
              <a:t>Дулова</a:t>
            </a:r>
            <a:r>
              <a:rPr lang="ru-RU" dirty="0" smtClean="0"/>
              <a:t> Анна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Объект движения- мяч</a:t>
            </a:r>
          </a:p>
          <a:p>
            <a:r>
              <a:rPr lang="ru-RU" dirty="0" smtClean="0"/>
              <a:t>Место проведения эксперимента- школьный спортзал</a:t>
            </a:r>
            <a:endParaRPr lang="ru-RU" dirty="0"/>
          </a:p>
        </p:txBody>
      </p:sp>
      <p:pic>
        <p:nvPicPr>
          <p:cNvPr id="4" name="Рисунок 3" descr="_kSuygL45Z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03848" y="3160498"/>
            <a:ext cx="4932040" cy="36975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Полученные данные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395536" y="2348880"/>
          <a:ext cx="8136905" cy="936104"/>
        </p:xfrm>
        <a:graphic>
          <a:graphicData uri="http://schemas.openxmlformats.org/drawingml/2006/table">
            <a:tbl>
              <a:tblPr bandRow="1">
                <a:tableStyleId>{616DA210-FB5B-4158-B5E0-FEB733F419BA}</a:tableStyleId>
              </a:tblPr>
              <a:tblGrid>
                <a:gridCol w="1718954"/>
                <a:gridCol w="1089357"/>
                <a:gridCol w="1368152"/>
                <a:gridCol w="1440160"/>
                <a:gridCol w="1224136"/>
                <a:gridCol w="1296146"/>
              </a:tblGrid>
              <a:tr h="432048">
                <a:tc>
                  <a:txBody>
                    <a:bodyPr/>
                    <a:lstStyle/>
                    <a:p>
                      <a:r>
                        <a:rPr lang="ru-RU" dirty="0" smtClean="0"/>
                        <a:t>Расстояние(м)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4,5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7,5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10,5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13,5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18</a:t>
                      </a:r>
                      <a:endParaRPr lang="ru-RU" dirty="0"/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dirty="0" smtClean="0"/>
                        <a:t>Время(сек)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График зависимости времени от пройденного пути при неравномерном движении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67544" y="1700808"/>
          <a:ext cx="8229600" cy="4708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484784"/>
            <a:ext cx="8229600" cy="1143000"/>
          </a:xfrm>
        </p:spPr>
        <p:txBody>
          <a:bodyPr/>
          <a:lstStyle/>
          <a:p>
            <a:r>
              <a:rPr lang="ru-RU" dirty="0" smtClean="0"/>
              <a:t>СПАСИБО </a:t>
            </a:r>
            <a:r>
              <a:rPr lang="ru-RU" smtClean="0"/>
              <a:t>ЗА ВНИМАНИЕ!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40</TotalTime>
  <Words>66</Words>
  <Application>Microsoft Office PowerPoint</Application>
  <PresentationFormat>Экран (4:3)</PresentationFormat>
  <Paragraphs>22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Апекс</vt:lpstr>
      <vt:lpstr>Домашний ЭКСПЕРИМЕНТ №1</vt:lpstr>
      <vt:lpstr>Слайд 2</vt:lpstr>
      <vt:lpstr>Полученные данные</vt:lpstr>
      <vt:lpstr>График зависимости времени от пройденного пути при неравномерном движении</vt:lpstr>
      <vt:lpstr>СПАСИБО ЗА ВНИМАНИЕ!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лиза</dc:creator>
  <cp:lastModifiedBy>лиза</cp:lastModifiedBy>
  <cp:revision>5</cp:revision>
  <dcterms:created xsi:type="dcterms:W3CDTF">2012-09-22T13:17:35Z</dcterms:created>
  <dcterms:modified xsi:type="dcterms:W3CDTF">2012-09-24T19:35:16Z</dcterms:modified>
</cp:coreProperties>
</file>