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2" r:id="rId6"/>
    <p:sldId id="257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2688E07-7EC4-4123-AC69-BBA8B1821469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346B0AC-243D-4DED-AB03-DDF31B195F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pr.statgrad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124744"/>
            <a:ext cx="7270576" cy="2475707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Всероссийские проверочные работы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ВПР)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99938"/>
            <a:ext cx="7128792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– 2016 учебный год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25.11.2015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Самусенко Светлана Борисовна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80728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Апробация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ВПР в Архангельской области проводится по модели № 1 на уровне общеобразовательной организации. Описание модели проведения ВПР приводится в приложении.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Кроме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того, на сайте информационной поддержки проекта (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https://vpr.statgrad.org/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выкладываются актуальные материалы (образцы проверочных работ, ответы на часто задаваемые вопросы, др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192811">
            <a:off x="1043608" y="1268760"/>
            <a:ext cx="7488832" cy="193899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Благодарю за 						внимание</a:t>
            </a: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573015"/>
            <a:ext cx="3744416" cy="249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302" t="6728" r="7920" b="44674"/>
          <a:stretch>
            <a:fillRect/>
          </a:stretch>
        </p:blipFill>
        <p:spPr bwMode="auto">
          <a:xfrm>
            <a:off x="390684" y="-1"/>
            <a:ext cx="8357779" cy="659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1514" t="54993" r="5067" b="2617"/>
          <a:stretch>
            <a:fillRect/>
          </a:stretch>
        </p:blipFill>
        <p:spPr bwMode="auto">
          <a:xfrm>
            <a:off x="191187" y="332656"/>
            <a:ext cx="8863795" cy="6246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4240" t="8955" r="10493" b="41045"/>
          <a:stretch>
            <a:fillRect/>
          </a:stretch>
        </p:blipFill>
        <p:spPr bwMode="auto">
          <a:xfrm>
            <a:off x="899592" y="57273"/>
            <a:ext cx="7848872" cy="6780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969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основании письма министерства образования и науки Архангельской области от 05.10.2015 № 209/02-09/7061 и в соответствии с письмом Федеральной службы по надзору в сфере образования и науки от 25.09.2015 № 02-435 (прилагаются) информируем вас о следующем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В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апреле 2016 года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Федеральной службой по надзору в сфере образования и науки РФ планируется проведение Всероссийских проверочных работ (далее - ВПР)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для обучающихся 4 классов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 учебным предметам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(русский язык, математика, окружающий мир)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основе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обязательного участия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образовательных учреждений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7526" t="2980" r="4669" b="43482"/>
          <a:stretch>
            <a:fillRect/>
          </a:stretch>
        </p:blipFill>
        <p:spPr bwMode="auto">
          <a:xfrm>
            <a:off x="539552" y="0"/>
            <a:ext cx="8280919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Описание модели № 1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«Проведение ВПР в общеобразовательной организации (ОО)»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435280" cy="43204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Краткое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описание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	ОО проводит работу самостоятельно, участники записывают краткие и развернутые ответы в листах с заданиями КИМ, развернутые ответы проверяются учителями ОО, для сбора результатов используется электронная форма. ГАУ АО ЦОКО выступает в качестве регионального центра обработки информации (далее – РЦОИ). РЦОИ осуществляет мониторинг хода проведения работ в ОО Архангельской области и получает доступ к сводным статистическим данным по ОО Архангельской области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43103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 проведении ВПР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режиме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апробации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363272" cy="427707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основании письма государственного автономного учреждения Архангельской области "Центр оценки качества образования" от 18.11.2015 № 01-06/161 и в соответствии с письмом Федеральной службы по надзору в сфере образования и науки от 09.11.2015 № 02-507 информируем вас о датах проведения до конца 2015 года апробации новой процедуры оценки качества общего образования - Всероссийских проверочных работ (далее - ВПР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764704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графиком</a:t>
            </a:r>
          </a:p>
          <a:p>
            <a:pPr algn="ctr"/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декабре 2015 года </a:t>
            </a:r>
            <a:endParaRPr lang="ru-RU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будут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проведены ВПР для обучающихся 4 классов: 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учебному предмету </a:t>
            </a: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русский язык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1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декабря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2015 г. (в форме диктанта)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 декабря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2015 г. (2 часть);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учебному предмету </a:t>
            </a: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8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декабря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2015 года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</TotalTime>
  <Words>62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Всероссийские проверочные работы (ВПР)</vt:lpstr>
      <vt:lpstr>Слайд 2</vt:lpstr>
      <vt:lpstr>Слайд 3</vt:lpstr>
      <vt:lpstr>Слайд 4</vt:lpstr>
      <vt:lpstr>Слайд 5</vt:lpstr>
      <vt:lpstr>Слайд 6</vt:lpstr>
      <vt:lpstr>Описание модели № 1  «Проведение ВПР в общеобразовательной организации (ОО)»</vt:lpstr>
      <vt:lpstr>О проведении ВПР в режиме апробации</vt:lpstr>
      <vt:lpstr>Слайд 9</vt:lpstr>
      <vt:lpstr>Слайд 10</vt:lpstr>
      <vt:lpstr>Слайд 11</vt:lpstr>
    </vt:vector>
  </TitlesOfParts>
  <Company>Гимназия№3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Всероссийские проверочные работы (ВПР)</dc:title>
  <dc:creator>СамусенкоСветлана</dc:creator>
  <cp:lastModifiedBy>СамусенкоСветлана</cp:lastModifiedBy>
  <cp:revision>9</cp:revision>
  <dcterms:created xsi:type="dcterms:W3CDTF">2015-11-24T09:43:06Z</dcterms:created>
  <dcterms:modified xsi:type="dcterms:W3CDTF">2015-11-24T11:04:05Z</dcterms:modified>
</cp:coreProperties>
</file>